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7"/>
  </p:notesMasterIdLst>
  <p:handoutMasterIdLst>
    <p:handoutMasterId r:id="rId8"/>
  </p:handoutMasterIdLst>
  <p:sldIdLst>
    <p:sldId id="261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B970-929B-4CD8-AF30-3BA761D78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EMC-S Sendai Chapter</a:t>
            </a:r>
            <a:br>
              <a:rPr lang="en-US" dirty="0"/>
            </a:br>
            <a:r>
              <a:rPr lang="en-US" dirty="0"/>
              <a:t>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3E642-04F6-4FC2-BDCA-3C0CA5423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Shinobu Ishigami, Chair</a:t>
            </a:r>
          </a:p>
          <a:p>
            <a:r>
              <a:rPr lang="en-US" dirty="0"/>
              <a:t>Tohoku Gakuin University, Tagajo, JAPAN</a:t>
            </a:r>
          </a:p>
          <a:p>
            <a:r>
              <a:rPr lang="en-US" dirty="0"/>
              <a:t>shinobu@mail.tohoku-gakuin.ac.jp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7C7B-29F0-D04C-87EE-4F3C664D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4" y="162414"/>
            <a:ext cx="2978888" cy="7462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Our Location</a:t>
            </a:r>
          </a:p>
        </p:txBody>
      </p:sp>
      <p:pic>
        <p:nvPicPr>
          <p:cNvPr id="11" name="図 10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6E2FD9F-1BFA-42F9-8ED9-8DB1DDF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64" y="748189"/>
            <a:ext cx="6362272" cy="48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6742F-BDF0-473F-8E08-1CDC1C40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7" y="207823"/>
            <a:ext cx="2319670" cy="753205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About us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7" name="図 6" descr="人, 屋内, 男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891EB419-D263-4097-82B2-B135FB57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7" y="872761"/>
            <a:ext cx="7200000" cy="3390476"/>
          </a:xfrm>
          <a:prstGeom prst="rect">
            <a:avLst/>
          </a:prstGeom>
        </p:spPr>
      </p:pic>
      <p:pic>
        <p:nvPicPr>
          <p:cNvPr id="5" name="図 4" descr="人, 屋内, グループ, ポーズ が含まれている画像&#10;&#10;自動的に生成された説明">
            <a:extLst>
              <a:ext uri="{FF2B5EF4-FFF2-40B4-BE49-F238E27FC236}">
                <a16:creationId xmlns:a16="http://schemas.microsoft.com/office/drawing/2014/main" id="{5C2AE49A-22F5-48D1-95FD-794AE483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60" y="2167573"/>
            <a:ext cx="6857143" cy="346666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42F5A0-9CD0-4B47-8DF0-F7C6BA952207}"/>
              </a:ext>
            </a:extLst>
          </p:cNvPr>
          <p:cNvSpPr txBox="1"/>
          <p:nvPr/>
        </p:nvSpPr>
        <p:spPr>
          <a:xfrm>
            <a:off x="7329497" y="690245"/>
            <a:ext cx="4733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Sendai Chapter was officially approved by the IEEE EMC Society on December 20th, 2001 established by Professor R. Sato (Chair), Prof. T. Takagi (Vice-chair), Prof. A. Sugiura (Secretary), and Prof. H. Sone (Treasurer). 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2B97C5-6E29-4ADD-A7B3-85B622ADD25F}"/>
              </a:ext>
            </a:extLst>
          </p:cNvPr>
          <p:cNvSpPr txBox="1"/>
          <p:nvPr/>
        </p:nvSpPr>
        <p:spPr>
          <a:xfrm>
            <a:off x="1371600" y="4263237"/>
            <a:ext cx="3833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0" dirty="0">
                <a:ea typeface="ＭＳ Ｐゴシック" charset="-128"/>
              </a:rPr>
              <a:t>Number of Chapter Members : 21</a:t>
            </a:r>
          </a:p>
          <a:p>
            <a:r>
              <a:rPr lang="en-US" altLang="ja-JP" kern="0" dirty="0">
                <a:ea typeface="ＭＳ Ｐゴシック" charset="-128"/>
              </a:rPr>
              <a:t>Chair: Shinobu Ishigami</a:t>
            </a:r>
          </a:p>
          <a:p>
            <a:r>
              <a:rPr lang="en-US" altLang="ja-JP" kern="0" dirty="0">
                <a:ea typeface="ＭＳ Ｐゴシック" charset="-128"/>
              </a:rPr>
              <a:t>Vice-Chair: </a:t>
            </a:r>
            <a:r>
              <a:rPr lang="en-US" altLang="ja-JP" kern="0" dirty="0" err="1">
                <a:ea typeface="ＭＳ Ｐゴシック" charset="-128"/>
              </a:rPr>
              <a:t>Teruo</a:t>
            </a:r>
            <a:r>
              <a:rPr lang="en-US" altLang="ja-JP" kern="0" dirty="0">
                <a:ea typeface="ＭＳ Ｐゴシック" charset="-128"/>
              </a:rPr>
              <a:t> </a:t>
            </a:r>
            <a:r>
              <a:rPr lang="en-US" altLang="ja-JP" kern="0" dirty="0" err="1">
                <a:ea typeface="ＭＳ Ｐゴシック" charset="-128"/>
              </a:rPr>
              <a:t>Tobana</a:t>
            </a:r>
            <a:endParaRPr lang="en-US" altLang="ja-JP" kern="0" dirty="0">
              <a:ea typeface="ＭＳ Ｐゴシック" charset="-128"/>
            </a:endParaRPr>
          </a:p>
          <a:p>
            <a:r>
              <a:rPr lang="en-US" altLang="ja-JP" kern="0" dirty="0">
                <a:ea typeface="ＭＳ Ｐゴシック" charset="-128"/>
              </a:rPr>
              <a:t>Secretary: Ken Sato</a:t>
            </a:r>
          </a:p>
          <a:p>
            <a:r>
              <a:rPr lang="en-US" altLang="ja-JP" kern="0" dirty="0">
                <a:ea typeface="ＭＳ Ｐゴシック" charset="-128"/>
              </a:rPr>
              <a:t>Treasurer: </a:t>
            </a:r>
            <a:r>
              <a:rPr lang="en-US" altLang="ja-JP" kern="0" dirty="0" err="1">
                <a:ea typeface="ＭＳ Ｐゴシック" charset="-128"/>
              </a:rPr>
              <a:t>Sho</a:t>
            </a:r>
            <a:r>
              <a:rPr lang="en-US" altLang="ja-JP" kern="0" dirty="0">
                <a:ea typeface="ＭＳ Ｐゴシック" charset="-128"/>
              </a:rPr>
              <a:t> </a:t>
            </a:r>
            <a:r>
              <a:rPr lang="en-US" altLang="ja-JP" kern="0" dirty="0" err="1">
                <a:ea typeface="ＭＳ Ｐゴシック" charset="-128"/>
              </a:rPr>
              <a:t>Muroga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2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573F5-E7D4-4150-B328-780434EA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3" y="218860"/>
            <a:ext cx="8018722" cy="748704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Hosted our events in 2020 and 2021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782E75-0C63-43E0-9027-6AF342FA1003}"/>
              </a:ext>
            </a:extLst>
          </p:cNvPr>
          <p:cNvSpPr txBox="1"/>
          <p:nvPr/>
        </p:nvSpPr>
        <p:spPr>
          <a:xfrm>
            <a:off x="942975" y="1178012"/>
            <a:ext cx="10306050" cy="213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Colloquium and technical meetings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February 20, 2020, </a:t>
            </a:r>
            <a:r>
              <a:rPr lang="en-US" altLang="ja-JP" kern="0" dirty="0">
                <a:ea typeface="ＭＳ Ｐゴシック" charset="-128"/>
              </a:rPr>
              <a:t>Research Meeting for Students (10 speakers + 25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December 10, 2020, </a:t>
            </a:r>
            <a:r>
              <a:rPr lang="en-US" altLang="ja-JP" kern="0" dirty="0">
                <a:ea typeface="ＭＳ Ｐゴシック" charset="-128"/>
              </a:rPr>
              <a:t>Technical Lecture (3 speakers +32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February 18, 2021, </a:t>
            </a:r>
            <a:r>
              <a:rPr lang="en-US" altLang="ja-JP" kern="0" dirty="0">
                <a:ea typeface="ＭＳ Ｐゴシック" charset="-128"/>
              </a:rPr>
              <a:t>Research Meeting for Students (9 speakers + 29 audience)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Technical meetings of co-sponsorship with the IEICE: 10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Administrative meeting: By e-mail as needed</a:t>
            </a:r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1E821E2-DEF6-4964-9DFC-6B26C301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79" y="2923953"/>
            <a:ext cx="4898167" cy="275603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DD919FC-E1CE-47DD-851C-E62F3C560A87}"/>
              </a:ext>
            </a:extLst>
          </p:cNvPr>
          <p:cNvGrpSpPr/>
          <p:nvPr/>
        </p:nvGrpSpPr>
        <p:grpSpPr>
          <a:xfrm>
            <a:off x="1862026" y="5078645"/>
            <a:ext cx="4697161" cy="307777"/>
            <a:chOff x="1862026" y="5078645"/>
            <a:chExt cx="4697161" cy="30777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8A9B0F7-E677-433F-8007-9A7E546AE1DB}"/>
                </a:ext>
              </a:extLst>
            </p:cNvPr>
            <p:cNvSpPr txBox="1"/>
            <p:nvPr/>
          </p:nvSpPr>
          <p:spPr>
            <a:xfrm>
              <a:off x="1862026" y="5078645"/>
              <a:ext cx="45888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kern="0" dirty="0">
                  <a:solidFill>
                    <a:srgbClr val="FF0000"/>
                  </a:solidFill>
                  <a:ea typeface="ＭＳ Ｐゴシック" charset="-128"/>
                </a:rPr>
                <a:t>2021 Research Meeting for Students by Webinar (Zoom)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81C6F814-98DE-40D1-BE4A-1A6CDA593509}"/>
                </a:ext>
              </a:extLst>
            </p:cNvPr>
            <p:cNvSpPr/>
            <p:nvPr/>
          </p:nvSpPr>
          <p:spPr>
            <a:xfrm rot="5400000">
              <a:off x="6353968" y="5134397"/>
              <a:ext cx="214163" cy="1962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184</Words>
  <Application>Microsoft Office PowerPoint</Application>
  <PresentationFormat>ワイド画面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Custom Design</vt:lpstr>
      <vt:lpstr>IEEE EMC-S Sendai Chapter Report</vt:lpstr>
      <vt:lpstr>Our Location</vt:lpstr>
      <vt:lpstr>About us</vt:lpstr>
      <vt:lpstr>Hosted our events in 2020 and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石上 忍</cp:lastModifiedBy>
  <cp:revision>27</cp:revision>
  <dcterms:created xsi:type="dcterms:W3CDTF">2018-09-01T00:56:34Z</dcterms:created>
  <dcterms:modified xsi:type="dcterms:W3CDTF">2021-07-13T01:43:53Z</dcterms:modified>
</cp:coreProperties>
</file>