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6431-4C9F-4039-A68F-86D164BAE1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7BA22-CBA3-46C2-8B1B-82530A72DD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6618-B5C6-442C-87C9-568386653501}" type="datetimeFigureOut">
              <a:rPr lang="en-US" smtClean="0"/>
              <a:t>7/31/21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1A70F-2E70-47FA-A280-467EE8ACFD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00F70-1C9D-4AC4-9415-E378CA7ADC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F0D45-E61D-43E5-81E2-3BD6A8235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383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68274-D56C-4D58-9A73-E29DC372E3A3}" type="datetimeFigureOut">
              <a:rPr lang="en-US" smtClean="0"/>
              <a:t>7/31/21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9185A-6C1A-49CC-AF9A-A603FC213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01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E1A7-7DA3-46B6-AC21-622938639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67ECD-0277-4922-8C52-0A840FE3F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4CD7A-36AC-4D1E-B86B-B7FDD46A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22B57-E6CD-4819-A4E9-0A4067C9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B75C2-34B5-4F81-8CE6-10EBD6C1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8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EB22-D40A-41B1-8FA8-A4951CB9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97EE2-8931-4390-A855-6AF5A98C7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519C-2097-4FD5-AA9B-A9EF55EE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35801-174B-4D5C-989E-9A87BE14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BF613-E599-4660-BBAB-5D605A33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23FCE0-7894-4CEF-9774-10D70AC30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BD506-150D-4B98-836E-2623658A8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C8C03-B9DF-47EE-B8C5-C6293D41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CBDB-FE6B-4C5D-82FF-6AF893D4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72D1-2679-43F9-84A9-0A3BDE04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1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C2CE-5F4D-4A53-A196-8CEEEC3C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034A3-EF4B-4A78-87C5-6122F49C2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A66F7-9286-4A92-A614-EBFF847F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99EF-5C39-48F2-A1BF-AEFC3F0F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E5AFD-F6EB-486D-840D-B050A6A2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6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E40A-54A8-4C8A-BE07-E4FD4866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D1748-EBD8-4EB7-BFD0-9C21A2D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539BC-5673-4134-AEA8-134E5507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CF43-02F3-46A6-A344-21C8817C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A1C31-9F66-4CD6-9360-B77C2A31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0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E56C-4969-44A0-A66D-A6B8C725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C63E7-6FB3-4488-90F5-C90491691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37B7C-0ABF-44AA-9E1D-FBE05FD9E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7A5F9-F8FB-42EE-AB6A-8E1DB3F0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8AE3-C9AA-416A-8F42-3DE4698E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03F02-89D4-4959-9E02-92107F55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1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BD36-5104-4399-BA09-459B6C74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847A3-0B8F-4804-9048-0CF175B43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B0A2D-4C6A-4F51-96C1-E08C6354F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4E7E2-4E03-4747-A319-08FDB40CF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04CBC-BCBB-4BE0-BD27-2A83BE34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3B75F-C225-4815-AF27-D0E2405E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057C5-2F04-4133-AB97-C30A793C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0A7F0-4F13-42DC-8987-6536D068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AEDA8-8CAF-4D96-B5CD-E4697244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D5433-C15A-46CC-B883-705D31E7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02068-F7CD-4F25-8A61-2704AE0A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B161C-450B-4F01-9455-0BE9956D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5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0674F-9715-4932-87F7-9F89ED3E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2CD86-70B9-4CC1-9E50-E7525052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9E5EC-88D4-4EF4-9DB1-AFACA6C1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1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09BD-6621-4956-9827-E82830E8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6FD9C-0678-443F-98A8-826569F0A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F7D98-310A-486B-A7E5-9826E12F9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C1627-55EE-4F8E-94D0-90F06F20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21A5F-E1BB-40BD-8F37-F6D2453E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EEC9B-C621-4798-BF60-B825D1F5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4669-1326-4B63-9DB3-CD9D6ECF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77B34-F568-493C-8EF8-E248CE0F5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D52F2-8EE8-42FB-A00A-D0797D7E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7F1CE-DBDC-4112-9B45-C017862A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7DEBB-F92F-4DE2-85DB-A61F2F7C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6E8B0-DD3A-4A69-A124-928FEE2D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5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5B7C-E835-4A35-A823-B59F09A07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03634" y="6160869"/>
            <a:ext cx="184731" cy="646331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44791-A8BC-4EC4-8B1E-89C88E3D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E0B4C-9BCF-4DE0-99F1-B83689D0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CFA2-F8B5-4C8D-82FE-49EF697B7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C603-BDE0-497A-AFF6-03FA7105FE96}" type="datetimeFigureOut">
              <a:rPr lang="en-US" smtClean="0"/>
              <a:t>7/31/21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5E113-647D-4F18-A9A1-C3C530A5F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3FC1A-35A9-4156-91EA-BB407604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7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95F6F-AC32-473D-BF2F-FAC211E4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4" y="6345535"/>
            <a:ext cx="184731" cy="461665"/>
          </a:xfrm>
        </p:spPr>
        <p:txBody>
          <a:bodyPr wrap="none" anchor="b" anchorCtr="1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AFFF7-28B6-44DC-9E5B-F2765411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01" y="971550"/>
            <a:ext cx="9192199" cy="42386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31ADB88-1883-884D-A7BB-0481FB550132}"/>
              </a:ext>
            </a:extLst>
          </p:cNvPr>
          <p:cNvSpPr/>
          <p:nvPr/>
        </p:nvSpPr>
        <p:spPr>
          <a:xfrm>
            <a:off x="267287" y="5303889"/>
            <a:ext cx="11690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sz="4800" dirty="0"/>
              <a:t>Korea Chapter</a:t>
            </a:r>
            <a:r>
              <a:rPr kumimoji="1" lang="ko-KR" altLang="en-US" sz="4800" dirty="0"/>
              <a:t> </a:t>
            </a:r>
            <a:r>
              <a:rPr kumimoji="1" lang="en-US" altLang="ko-Kore-KR" sz="3600" dirty="0"/>
              <a:t>(Daejeon-Seoul Joint Sections Chapter) </a:t>
            </a:r>
            <a:r>
              <a:rPr kumimoji="1" lang="en-US" altLang="ko-KR" sz="3600" dirty="0" err="1"/>
              <a:t>Seungyoung</a:t>
            </a:r>
            <a:r>
              <a:rPr kumimoji="1" lang="en-US" altLang="ko-KR" sz="3600" dirty="0"/>
              <a:t> </a:t>
            </a:r>
            <a:r>
              <a:rPr kumimoji="1" lang="en-US" altLang="ko-KR" sz="3600" dirty="0" err="1"/>
              <a:t>Ahn</a:t>
            </a:r>
            <a:r>
              <a:rPr kumimoji="1" lang="en-US" altLang="ko-KR" sz="3600" dirty="0"/>
              <a:t> (KAIST, Korea)</a:t>
            </a:r>
            <a:endParaRPr lang="ko-Kore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2718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3D23-DB03-463F-9FA2-A258022D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Korea Chapter Officers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25455-A0F9-498F-BFF7-92194E6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Chair: </a:t>
            </a:r>
            <a:r>
              <a:rPr lang="en-US" dirty="0" err="1"/>
              <a:t>Seungyoung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 (KAIST)</a:t>
            </a:r>
          </a:p>
          <a:p>
            <a:r>
              <a:rPr lang="en-US" dirty="0"/>
              <a:t>Vice Chair: Hyun-Ho Park (Suwon Univ.)</a:t>
            </a:r>
          </a:p>
          <a:p>
            <a:r>
              <a:rPr lang="en-US" dirty="0"/>
              <a:t>Secretary: </a:t>
            </a:r>
            <a:r>
              <a:rPr lang="en-US" dirty="0" err="1"/>
              <a:t>Eakhwan</a:t>
            </a:r>
            <a:r>
              <a:rPr lang="en-US" dirty="0"/>
              <a:t> Song (</a:t>
            </a:r>
            <a:r>
              <a:rPr lang="en-US" dirty="0" err="1"/>
              <a:t>Kwanwoon</a:t>
            </a:r>
            <a:r>
              <a:rPr lang="en-US" dirty="0"/>
              <a:t> Univ.)</a:t>
            </a:r>
          </a:p>
          <a:p>
            <a:endParaRPr lang="en-US" dirty="0"/>
          </a:p>
          <a:p>
            <a:r>
              <a:rPr lang="en-US" dirty="0"/>
              <a:t>50+ EMC Society Members (Mostly in Seoul and Daejeon)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13D7B-329A-4D7B-831A-65CFB51A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0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BDE10D-34B8-E744-88E4-6499E8C9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Activities in 2020~2021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093C2C-4791-3F44-99EC-903559FD8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ore-KR" dirty="0"/>
              <a:t>Recent On-line Chapter Meeting</a:t>
            </a:r>
          </a:p>
          <a:p>
            <a:pPr lvl="1"/>
            <a:r>
              <a:rPr kumimoji="1" lang="en-US" altLang="ko-Kore-KR" dirty="0"/>
              <a:t>Dec. 2020, Feb. 2021, Apr. 2021</a:t>
            </a:r>
          </a:p>
          <a:p>
            <a:r>
              <a:rPr kumimoji="1" lang="en-US" altLang="ko-Kore-KR" dirty="0"/>
              <a:t>Collaboration with Local EMC Society</a:t>
            </a:r>
            <a:endParaRPr kumimoji="1"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901E01E-B9EB-824D-A190-AB9F148D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74" y="3504031"/>
            <a:ext cx="10728960" cy="31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9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928DD9-E572-8E48-85BA-D6B3A27E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Activities in 2020~2021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B9C3AB-A338-FD4B-964D-9F401BD65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ko-Kore-KR" dirty="0"/>
              <a:t>EMC Korea 2020, July 10</a:t>
            </a:r>
            <a:r>
              <a:rPr kumimoji="1" lang="en-US" altLang="ko-Kore-KR" baseline="30000" dirty="0"/>
              <a:t>th</a:t>
            </a:r>
            <a:endParaRPr kumimoji="1" lang="en-US" altLang="ko-Kore-KR" dirty="0"/>
          </a:p>
          <a:p>
            <a:pPr lvl="1"/>
            <a:r>
              <a:rPr kumimoji="1" lang="en-US" altLang="ko-Kore-KR" dirty="0"/>
              <a:t>200 participants</a:t>
            </a:r>
          </a:p>
          <a:p>
            <a:pPr lvl="2"/>
            <a:r>
              <a:rPr kumimoji="1" lang="en-US" altLang="ko-Kore-KR" dirty="0"/>
              <a:t>100 on-site, 100+ on-line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EMC Korea 2021, July 8</a:t>
            </a:r>
            <a:r>
              <a:rPr kumimoji="1" lang="en-US" altLang="ko-Kore-KR" baseline="30000" dirty="0"/>
              <a:t>th</a:t>
            </a:r>
            <a:endParaRPr kumimoji="1" lang="en-US" altLang="ko-Kore-KR" dirty="0"/>
          </a:p>
          <a:p>
            <a:pPr lvl="1"/>
            <a:r>
              <a:rPr kumimoji="1" lang="en-US" altLang="ko-Kore-KR" dirty="0"/>
              <a:t>250 participants</a:t>
            </a:r>
          </a:p>
          <a:p>
            <a:pPr lvl="2"/>
            <a:r>
              <a:rPr kumimoji="1" lang="en-US" altLang="ko-Kore-KR" dirty="0"/>
              <a:t>100 on-site, 150+ on-line</a:t>
            </a:r>
          </a:p>
          <a:p>
            <a:pPr lvl="1"/>
            <a:r>
              <a:rPr kumimoji="1" lang="en-US" altLang="ko-Kore-KR" dirty="0"/>
              <a:t>Prof. </a:t>
            </a:r>
            <a:r>
              <a:rPr kumimoji="1" lang="en-US" altLang="ko-Kore-KR" dirty="0" err="1"/>
              <a:t>Tzong</a:t>
            </a:r>
            <a:r>
              <a:rPr kumimoji="1" lang="en-US" altLang="ko-Kore-KR" dirty="0"/>
              <a:t>-Lin Wu was invited as Keynote Speaker</a:t>
            </a:r>
          </a:p>
          <a:p>
            <a:pPr lvl="1"/>
            <a:endParaRPr kumimoji="1" lang="en-US" altLang="ko-Kore-KR" dirty="0"/>
          </a:p>
          <a:p>
            <a:r>
              <a:rPr kumimoji="1" lang="en-US" altLang="ko-Kore-KR" dirty="0"/>
              <a:t>Encouraging Student in EMC area</a:t>
            </a:r>
            <a:endParaRPr kumimoji="1"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149992B-BB86-484D-BE9A-379886F9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190" y="1577182"/>
            <a:ext cx="4377039" cy="291560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4971B87-1879-E64F-907D-A6EA82EE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" t="53904"/>
          <a:stretch/>
        </p:blipFill>
        <p:spPr>
          <a:xfrm>
            <a:off x="7906043" y="4666254"/>
            <a:ext cx="3734322" cy="18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1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122</Words>
  <Application>Microsoft Macintosh PowerPoint</Application>
  <PresentationFormat>와이드스크린</PresentationFormat>
  <Paragraphs>22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프레젠테이션</vt:lpstr>
      <vt:lpstr>Korea Chapter Officers</vt:lpstr>
      <vt:lpstr>Activities in 2020~2021</vt:lpstr>
      <vt:lpstr>Activities in 2020~2021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 Wing Chan</dc:creator>
  <cp:keywords>Unrestricted</cp:keywords>
  <cp:lastModifiedBy>AhnSeungyoung</cp:lastModifiedBy>
  <cp:revision>5</cp:revision>
  <dcterms:created xsi:type="dcterms:W3CDTF">2021-06-12T22:01:10Z</dcterms:created>
  <dcterms:modified xsi:type="dcterms:W3CDTF">2021-07-30T15:43:29Z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ACCT01\scchan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>_x000d_
_x000d_
</vt:lpwstr>
  </property>
  <property fmtid="{D5CDD505-2E9C-101B-9397-08002B2CF9AE}" pid="12" name="ExpCountry">
    <vt:lpwstr/>
  </property>
</Properties>
</file>