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7"/>
  </p:notesMasterIdLst>
  <p:handoutMasterIdLst>
    <p:handoutMasterId r:id="rId8"/>
  </p:handoutMasterIdLst>
  <p:sldIdLst>
    <p:sldId id="256" r:id="rId3"/>
    <p:sldId id="260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EE14A-F268-8249-8C4F-C8D16BEC7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6346E-7029-564D-8C67-749C90A3EB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222E-CA54-5347-9183-74BAB96890C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5E85B-CD5B-FB42-8FEB-AEF8D4107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D64-0736-5142-A3E5-0E9ACD9E63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047D3-892A-4E4F-9997-44853078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3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2C6E-B839-0B4D-8049-A241AF951AE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57C1D-F1A1-7647-A1EC-2790FB44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D7CF-8E7E-AE4B-9067-5BA311158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4597"/>
            <a:ext cx="9144000" cy="218779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C06C2-C2FD-4041-9360-4BA8482B8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56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D893B-DE45-2144-8A37-AC20F06A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6684"/>
            <a:ext cx="470185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0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22F7-D833-465D-ABCA-D742F1CB6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DDF4A-01EA-4C2D-BB2C-7A832B439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D6064-A9B8-4055-AC1A-2E2FC900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7626-AFD9-481E-986E-75B83231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141A7-5373-45D0-A25F-BDAD6F7A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8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C49A-0491-4328-BA04-82833699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AA15-975E-441C-A401-8C14A440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FB9D-CEEA-4234-8735-600EE7B9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AC23-6B28-48C0-B579-0A92281C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C2235-8988-4C3B-938A-9B711E83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9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AD35-04EC-4CA5-B17F-CBAE44A5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34232-216E-4602-BD20-93EEECBEB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1B1F-E891-4E82-B2CB-4F0DCAF3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0F76F-CA0A-4070-BCB0-3CA5C367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6EE2F-B4F4-4681-950D-FDCCFA0B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3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03BA-CD4A-4B39-87BB-11952AFF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2F5D4-C8A4-49B0-B2C8-D0A9C5571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67340-8D34-4411-A1EC-97CBC2ACE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91257-AB3A-4254-B5B1-06E99FDC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619A6-5246-41C1-B80C-53A19989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D1BED-4455-4C84-82EE-9174D145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97D8-8FB4-47D0-9D64-AE76710C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4D979-8BA6-48F2-8AF0-E86FD2C6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2836C-2104-40D1-8F4C-5E2690BF7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A67D2-4DDA-4603-9660-3D129189C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F86CA-C677-4657-9769-E34F9C58C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E8C94-958D-4960-A761-AFAF471F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F4609C-7DAD-4522-891B-4BEAE47D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2520E-5773-4E75-B7D8-581D625F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3FA6-18DD-45B3-BCDC-274F40CD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287C2-633B-4BD4-B910-7FE9196F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0CE96-3BC8-4CF3-B5C6-679160F1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9FC37-FB91-45DC-AA6D-F084ACAE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D654A-36EB-4036-9CD0-299835B4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2CB28-17E4-456D-9AC0-C560F5C3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931E-2337-4F8C-A1AB-83D14414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49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7BDA-28B7-4A5A-9B2C-97500D7E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A94A-A45F-4880-96DF-614143F51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9993C-8ED2-4A96-B6A1-5C9355CBC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EFC5C-9DC2-4F5F-9829-02731C27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BBE70-78B1-44A2-861B-C2030222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99F1-F559-4D72-91D7-6871DEF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3007-38A0-475C-9C6B-0869F569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79C3A-A191-4948-A992-603F45DFD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F19C9-9256-4DB3-9515-21A26C8DF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472EA-3404-49D0-98CF-64DDABE3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A117F-C311-4E00-AC6F-C5B6B59C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BD840-ACDD-410E-B116-FA52E1DE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C5CE-3C69-4253-B0E0-82856343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732AB-78B0-4FC0-8878-EC7A51289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4C54-7567-4F7D-8771-A8E950CA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AAEBD-64E2-4980-9811-17616E93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31DA4-415C-435A-9BA0-66F3C336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31A4-28F7-3B45-80B6-924A1D9C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9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669D-9ECF-A14C-B9D4-5FC812D8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148"/>
            <a:ext cx="10515600" cy="3483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2CEBA-030D-5449-97F0-19B1D8D3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8722" y="6258091"/>
            <a:ext cx="454422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0EE11-DE6A-4380-9F95-D7342BCED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08794-97A8-4C34-98C9-33115D55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F61AC-20EF-4D6C-9D5B-781DAE11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4F3E8-D9E0-4FFE-90F3-45A77EC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6B432-1A43-4D66-AD9B-707F538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7B0F-9B7D-5043-8C9B-DF1CC943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383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3CFEF-B7B5-994B-A177-A79388DC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341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7158-E75E-6743-AFAF-025C00A7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8904" y="6258094"/>
            <a:ext cx="484240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A40B-F2DA-FB40-A9D5-6D48C01C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5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E78E-472F-954E-8929-9E80E8B2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341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EF672-8850-AD49-887C-5DF20106E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341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8E728-63BA-0A46-ACFB-4E4B1B87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2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43DB-40D6-564D-8D75-43E4C7E9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910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B1AE3-D487-864D-8B53-034E2F6E5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18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EEDE6-B6DA-214B-AD11-9B0F343F1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75092"/>
            <a:ext cx="5157787" cy="25488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52C42-85E1-1741-AABD-22A4BDA56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18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2BDD3-FA11-BD4C-BF3A-9F0EAFF3B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75092"/>
            <a:ext cx="5183188" cy="25488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2C335-ABA4-E64A-A9FC-2593124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0CE3-20DD-A34E-B8CA-4A450C49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26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1B6BB-B36F-504B-9520-AD7001B5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782" y="6258094"/>
            <a:ext cx="46436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4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C40D1-7217-8E4A-826E-C33D35AB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782" y="6258094"/>
            <a:ext cx="46436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0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92D2-7BF6-9E45-BAC6-BCE1BDF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169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4D8C-F542-B547-9E2A-BA23C057D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85862"/>
            <a:ext cx="6172200" cy="4719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1DAC4-EA7F-FA4B-B8F2-D13DEFFA6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893"/>
            <a:ext cx="3932237" cy="30933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28D03-0E5A-B945-91EB-EF1A475C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4694-B96E-F848-9CAC-47C01417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2950"/>
            <a:ext cx="3932237" cy="16260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B7691-27F4-1B40-9805-4E2B0647A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22950"/>
            <a:ext cx="6172200" cy="4682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3E95-1E74-B44A-B739-545E4EBD7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8981"/>
            <a:ext cx="3932237" cy="30562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90024-52F2-144D-95DE-5524E78A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8904" y="6258094"/>
            <a:ext cx="484240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FA832-066F-E14A-83E3-00CEC2DA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3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8C5-424F-474B-B68F-AA49AC77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8292"/>
            <a:ext cx="10515600" cy="348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CF208-08C8-6644-816E-C18E9BC77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782" y="6258094"/>
            <a:ext cx="464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9B14-B398-894D-92FE-10AC19D55CC7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34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FC650-1BC9-426E-A821-790A1525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778AC-D715-422E-AAFC-DF642055C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8EBF1-706D-4A42-9639-914956C67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1435-7F25-4A8F-B218-0DE19B5C1AB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0ACE-148A-4138-8850-BE2867757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91340-A0CA-4D62-8E4F-4B4555ACF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ngchang.wang@ieee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vtools.ieee.org/m/264435" TargetMode="External"/><Relationship Id="rId2" Type="http://schemas.openxmlformats.org/officeDocument/2006/relationships/hyperlink" Target="https://events.vtools.ieee.org/m/240823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vents.vtools.ieee.org/m/269469" TargetMode="External"/><Relationship Id="rId4" Type="http://schemas.openxmlformats.org/officeDocument/2006/relationships/hyperlink" Target="https://events.vtools.ieee.org/m/26052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0980F-931B-5544-9ECC-E180EEBB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1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3B11-32EF-244C-BAA9-EF320114E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Kitchener – Waterloo Chapter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54E4E-E982-004C-ACF6-D9471725D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Chair: Mingchang Wang</a:t>
            </a:r>
          </a:p>
          <a:p>
            <a:r>
              <a:rPr lang="en-US" dirty="0">
                <a:hlinkClick r:id="rId2"/>
              </a:rPr>
              <a:t>Mingchang.wang@ieee.org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9B67F-9E35-A54A-8A4C-4C53F7BF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7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6AEA-7931-4FB5-8D0B-98AF8347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FE82A9-6FB4-4187-9FF3-4EE12F8D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74780-15BE-40EA-B9F1-EFAD7E784AEF}"/>
              </a:ext>
            </a:extLst>
          </p:cNvPr>
          <p:cNvSpPr txBox="1"/>
          <p:nvPr/>
        </p:nvSpPr>
        <p:spPr>
          <a:xfrm>
            <a:off x="838200" y="2024184"/>
            <a:ext cx="8768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 Active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Host/co-hosted 4 Webinars from Aug 2020 to July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Webinar -- Electromagnetic Compatibility for Wireless Power Transfer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Copper Foil 101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4"/>
              </a:rPr>
              <a:t>Isola High Speed Materials and Copper Foil Selection</a:t>
            </a:r>
            <a:endParaRPr lang="en-US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Characterizing and Mitigating Self-Generated EMI in Wireless &amp; IoT Devices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78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6AEA-7931-4FB5-8D0B-98AF8347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share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FE82A9-6FB4-4187-9FF3-4EE12F8D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74780-15BE-40EA-B9F1-EFAD7E784AEF}"/>
              </a:ext>
            </a:extLst>
          </p:cNvPr>
          <p:cNvSpPr txBox="1"/>
          <p:nvPr/>
        </p:nvSpPr>
        <p:spPr>
          <a:xfrm>
            <a:off x="838200" y="2024184"/>
            <a:ext cx="87688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Prepare early (Presenter, </a:t>
            </a:r>
            <a:r>
              <a:rPr lang="en-US" sz="2400" dirty="0" err="1"/>
              <a:t>Webex</a:t>
            </a:r>
            <a:r>
              <a:rPr lang="en-US" sz="2400" dirty="0"/>
              <a:t>, </a:t>
            </a:r>
            <a:r>
              <a:rPr lang="en-US" sz="2400" dirty="0" err="1"/>
              <a:t>vTool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Time (11am to 12pm EST is good choice)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Invite other Chapters as co-host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Leverage IEEE EMC-S speaker engagement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Record the </a:t>
            </a:r>
            <a:r>
              <a:rPr lang="en-US" sz="2400" dirty="0" err="1"/>
              <a:t>Webex</a:t>
            </a:r>
            <a:r>
              <a:rPr lang="en-US" sz="2400" dirty="0"/>
              <a:t> with the presenter’s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Spent some of Chapter’s budget for the presenter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24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113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Custom Design</vt:lpstr>
      <vt:lpstr>PowerPoint Presentation</vt:lpstr>
      <vt:lpstr>Kitchener – Waterloo Chapter Reporting</vt:lpstr>
      <vt:lpstr>Summary</vt:lpstr>
      <vt:lpstr>Things to share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Wang, Mingchang</cp:lastModifiedBy>
  <cp:revision>17</cp:revision>
  <dcterms:created xsi:type="dcterms:W3CDTF">2018-09-01T00:56:34Z</dcterms:created>
  <dcterms:modified xsi:type="dcterms:W3CDTF">2021-07-30T02:21:44Z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cb76b2-10b8-4fe1-93d4-2202842406cd_Enabled">
    <vt:lpwstr>True</vt:lpwstr>
  </property>
  <property fmtid="{D5CDD505-2E9C-101B-9397-08002B2CF9AE}" pid="3" name="MSIP_Label_17cb76b2-10b8-4fe1-93d4-2202842406cd_SiteId">
    <vt:lpwstr>945c199a-83a2-4e80-9f8c-5a91be5752dd</vt:lpwstr>
  </property>
  <property fmtid="{D5CDD505-2E9C-101B-9397-08002B2CF9AE}" pid="4" name="MSIP_Label_17cb76b2-10b8-4fe1-93d4-2202842406cd_Owner">
    <vt:lpwstr>Mingchang_Wang@Dell.com</vt:lpwstr>
  </property>
  <property fmtid="{D5CDD505-2E9C-101B-9397-08002B2CF9AE}" pid="5" name="MSIP_Label_17cb76b2-10b8-4fe1-93d4-2202842406cd_SetDate">
    <vt:lpwstr>2021-07-28T02:58:39.3992472Z</vt:lpwstr>
  </property>
  <property fmtid="{D5CDD505-2E9C-101B-9397-08002B2CF9AE}" pid="6" name="MSIP_Label_17cb76b2-10b8-4fe1-93d4-2202842406cd_Name">
    <vt:lpwstr>External Public</vt:lpwstr>
  </property>
  <property fmtid="{D5CDD505-2E9C-101B-9397-08002B2CF9AE}" pid="7" name="MSIP_Label_17cb76b2-10b8-4fe1-93d4-2202842406cd_Application">
    <vt:lpwstr>Microsoft Azure Information Protection</vt:lpwstr>
  </property>
  <property fmtid="{D5CDD505-2E9C-101B-9397-08002B2CF9AE}" pid="8" name="MSIP_Label_17cb76b2-10b8-4fe1-93d4-2202842406cd_ActionId">
    <vt:lpwstr>18adbfce-2987-4295-b815-ba893d16bfe2</vt:lpwstr>
  </property>
  <property fmtid="{D5CDD505-2E9C-101B-9397-08002B2CF9AE}" pid="9" name="MSIP_Label_17cb76b2-10b8-4fe1-93d4-2202842406cd_Extended_MSFT_Method">
    <vt:lpwstr>Manual</vt:lpwstr>
  </property>
  <property fmtid="{D5CDD505-2E9C-101B-9397-08002B2CF9AE}" pid="10" name="aiplabel">
    <vt:lpwstr>External Public</vt:lpwstr>
  </property>
</Properties>
</file>