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2"/>
    <p:sldMasterId id="2147483668" r:id="rId3"/>
  </p:sldMasterIdLst>
  <p:notesMasterIdLst>
    <p:notesMasterId r:id="rId8"/>
  </p:notesMasterIdLst>
  <p:sldIdLst>
    <p:sldId id="271" r:id="rId4"/>
    <p:sldId id="267" r:id="rId5"/>
    <p:sldId id="268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0080" autoAdjust="0"/>
  </p:normalViewPr>
  <p:slideViewPr>
    <p:cSldViewPr snapToGrid="0" snapToObjects="1">
      <p:cViewPr varScale="1">
        <p:scale>
          <a:sx n="52" d="100"/>
          <a:sy n="52" d="100"/>
        </p:scale>
        <p:origin x="73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Good afternoon, everyone! We have around 30 members, most of them from Shenzhen. Shenzhen is the neighbor of HK, also called Silicone Valley of China.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Beside 5G, we also pay attention on Intelligent vehicles, or </a:t>
            </a:r>
            <a:r>
              <a:rPr lang="en-US" altLang="zh-CN" dirty="0" err="1"/>
              <a:t>autonumous</a:t>
            </a:r>
            <a:r>
              <a:rPr lang="en-US" altLang="zh-CN" dirty="0"/>
              <a:t> car. A </a:t>
            </a:r>
            <a:r>
              <a:rPr lang="en-US" altLang="zh-CN" dirty="0" err="1"/>
              <a:t>senimar</a:t>
            </a:r>
            <a:r>
              <a:rPr lang="en-US" altLang="zh-CN" dirty="0"/>
              <a:t> has been organized with emphasis on EMC and OTA measurement.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083" y="271464"/>
            <a:ext cx="9921308" cy="103392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205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857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857" y="271465"/>
            <a:ext cx="9770943" cy="11285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8009"/>
            <a:ext cx="5181600" cy="421895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389" y="195493"/>
            <a:ext cx="9740999" cy="12044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145" y="271464"/>
            <a:ext cx="9858246" cy="11726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449" y="2123659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12365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727901" y="375010"/>
            <a:ext cx="101403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26" y="195493"/>
            <a:ext cx="9600674" cy="100899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77278"/>
            <a:ext cx="6172200" cy="37837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117" y="207727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7901" y="271465"/>
            <a:ext cx="9801490" cy="1021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0695"/>
            <a:ext cx="10515600" cy="4593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ACC76-4B69-40B8-806F-E945AB1B0D7E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4E446-CD96-4BC8-BDF7-EC6997FD50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5579-C6A1-4586-999E-175B73E304B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1262C-7A4F-4E9D-A3BA-4D5424A5E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2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Guangzhou Section Jt. Chapter, EMC27/AP03</a:t>
            </a:r>
            <a:br>
              <a:rPr lang="en-US" altLang="zh-CN" sz="2800" dirty="0"/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076" y="2173556"/>
            <a:ext cx="4077030" cy="2366171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Chair: Dr. Lie Liu (General Test Systems, liulie_leo@hotmail.com)</a:t>
            </a:r>
          </a:p>
          <a:p>
            <a:r>
              <a:rPr lang="en-US" altLang="zh-CN" sz="2000" dirty="0"/>
              <a:t>Vice Chair: Dr. Tian Zhou (KC)</a:t>
            </a:r>
          </a:p>
          <a:p>
            <a:r>
              <a:rPr lang="en-US" altLang="zh-CN" sz="2000" dirty="0"/>
              <a:t>Secretary : Mr. Nan Li (</a:t>
            </a:r>
            <a:r>
              <a:rPr lang="en-US" altLang="zh-CN" sz="2000" dirty="0" err="1"/>
              <a:t>Chengen</a:t>
            </a:r>
            <a:r>
              <a:rPr lang="en-US" altLang="zh-CN" sz="2000" dirty="0"/>
              <a:t>) and Dr. </a:t>
            </a:r>
            <a:r>
              <a:rPr lang="en-US" altLang="zh-CN" sz="2000" dirty="0" err="1"/>
              <a:t>Jiyu</a:t>
            </a:r>
            <a:r>
              <a:rPr lang="en-US" altLang="zh-CN" sz="2000" dirty="0"/>
              <a:t> Wu (GTS)</a:t>
            </a:r>
          </a:p>
          <a:p>
            <a:r>
              <a:rPr lang="en-US" altLang="zh-CN" sz="2000" dirty="0"/>
              <a:t>Around 30 active members </a:t>
            </a:r>
          </a:p>
          <a:p>
            <a:endParaRPr lang="en-US" altLang="zh-CN" sz="2000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C53286E-2B1F-4CE5-B946-B0EEFCD69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336" y="316136"/>
            <a:ext cx="6686588" cy="5884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765051" y="662400"/>
            <a:ext cx="3591796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100" dirty="0"/>
              <a:t>Guangzhou Section Jt. </a:t>
            </a:r>
            <a:r>
              <a:rPr lang="en-US" sz="3100" dirty="0"/>
              <a:t>Chapter, EMC27/AP03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8C246-2217-4BAD-AE3C-CAFF9660384E}"/>
              </a:ext>
            </a:extLst>
          </p:cNvPr>
          <p:cNvSpPr txBox="1"/>
          <p:nvPr/>
        </p:nvSpPr>
        <p:spPr>
          <a:xfrm>
            <a:off x="765051" y="2286000"/>
            <a:ext cx="33840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5 Joint Seminars with Singapore EMC Chapter from Nov. to Dec. 2020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/>
              <a:t>1 Joint Seminar with IEEE EMC Coastal Los Angeles Section Chapter on June 29, 2021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47E5ED9-2D52-43FC-84D6-803E3F6EE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47" y="267843"/>
            <a:ext cx="3426760" cy="742608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0756F80-DE00-4769-A688-8C68A079F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87" y="343643"/>
            <a:ext cx="4094413" cy="5787157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A74EF803-A1B4-4949-A911-BC90DB0A8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16" r="1" b="57489"/>
          <a:stretch/>
        </p:blipFill>
        <p:spPr>
          <a:xfrm>
            <a:off x="5557043" y="3689798"/>
            <a:ext cx="3110867" cy="3148573"/>
          </a:xfrm>
          <a:prstGeom prst="rect">
            <a:avLst/>
          </a:prstGeom>
        </p:spPr>
      </p:pic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AD27EFBC-FF75-422D-B8E1-FFE80B5DB3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9" r="2" b="26567"/>
          <a:stretch/>
        </p:blipFill>
        <p:spPr>
          <a:xfrm>
            <a:off x="6149172" y="190980"/>
            <a:ext cx="3183349" cy="3225436"/>
          </a:xfrm>
          <a:prstGeom prst="rect">
            <a:avLst/>
          </a:prstGeom>
        </p:spPr>
      </p:pic>
      <p:pic>
        <p:nvPicPr>
          <p:cNvPr id="28" name="Picture 2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377DDB-341D-416C-B7BA-95A229535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521" y="3569079"/>
            <a:ext cx="3104105" cy="32692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0D9AAE-B0B7-4229-83E7-734B68895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96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altLang="zh-CN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/>
              <a:t>Mission</a:t>
            </a:r>
            <a:r>
              <a:rPr lang="zh-CN" altLang="en-US" sz="2000" dirty="0"/>
              <a:t>： </a:t>
            </a:r>
            <a:r>
              <a:rPr lang="en-US" altLang="zh-CN" sz="2000" dirty="0"/>
              <a:t>Serve EMC and Wireless communication community around Zhujiang Bay area,  including Guangzhou, Shenzhen, Hongkong, Zhuhai</a:t>
            </a:r>
            <a:r>
              <a:rPr lang="zh-CN" altLang="en-US" sz="2000" dirty="0"/>
              <a:t> </a:t>
            </a:r>
            <a:r>
              <a:rPr lang="en-GB" altLang="zh-CN" sz="2000" dirty="0"/>
              <a:t>etc.</a:t>
            </a:r>
            <a:endParaRPr lang="en-US" altLang="zh-CN" sz="2000" dirty="0"/>
          </a:p>
          <a:p>
            <a:r>
              <a:rPr lang="en-US" altLang="zh-CN" sz="2000" dirty="0"/>
              <a:t>Connect people from different cities and by holding seminars, either in-person or virtual one</a:t>
            </a:r>
          </a:p>
          <a:p>
            <a:r>
              <a:rPr lang="en-US" altLang="zh-CN" sz="2000" dirty="0"/>
              <a:t>Bridge the gap between people from different culture and background</a:t>
            </a:r>
          </a:p>
          <a:p>
            <a:r>
              <a:rPr lang="en-US" altLang="zh-CN" sz="2000" dirty="0"/>
              <a:t>Educate young professionals and promote EMC society. </a:t>
            </a:r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A135C-08CB-495E-B62D-43971EF41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982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New hobbies during pandemic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Wear a facial mask</a:t>
            </a:r>
          </a:p>
          <a:p>
            <a:r>
              <a:rPr lang="en-US" altLang="zh-CN" sz="1800" dirty="0"/>
              <a:t>Clean hands more often than before</a:t>
            </a:r>
          </a:p>
          <a:p>
            <a:r>
              <a:rPr lang="en-US" altLang="zh-CN" sz="1800" dirty="0"/>
              <a:t>Enjoy one-person quarantined vacations</a:t>
            </a:r>
          </a:p>
          <a:p>
            <a:endParaRPr lang="en-US" altLang="zh-CN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460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233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1_Custom Design</vt:lpstr>
      <vt:lpstr>Office Theme</vt:lpstr>
      <vt:lpstr>Guangzhou Section Jt. Chapter, EMC27/AP03 </vt:lpstr>
      <vt:lpstr>Guangzhou Section Jt. Chapter, EMC27/AP03</vt:lpstr>
      <vt:lpstr>Summary</vt:lpstr>
      <vt:lpstr>New hobbies during pandemic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Leonardo L.</cp:lastModifiedBy>
  <cp:revision>39</cp:revision>
  <dcterms:created xsi:type="dcterms:W3CDTF">2018-09-01T00:56:00Z</dcterms:created>
  <dcterms:modified xsi:type="dcterms:W3CDTF">2021-07-30T07:03:36Z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