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C02C-FAB4-7145-9D16-0AA4B43C8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53BF5-2C74-2541-85D2-BF75D7B5C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17524-BCE2-C34B-B037-D48BBE92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9291-FE2B-EE44-BB40-8EF456D5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806ED-D6CF-614C-B33E-83BA51FD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5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B5E6-0D7B-2C42-B322-E6EFD171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75C3C-9D7C-6B4B-909F-917F46A89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9EED6-1DD2-1542-BEB7-5213C408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36B2-E873-104F-BFDF-C2B6510B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B52CB-4247-B041-B35F-F67B6C98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8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67677-CE14-8A4A-B6AE-CF7DDE5C4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BC886-EF19-AC40-80CD-4EC7BA235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7DBC4-41F6-0D48-9AF8-C58773AB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DC4D1-FD86-9B4A-92C1-DD761FCF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FE59D-2905-BF4A-8C0F-9084461D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41E0-78AB-304F-A59F-B9DC99EE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F7F1-0223-C24A-B6BD-1C9FB3AF2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2FA2-5021-8B41-B0DF-6B4EE6FF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EDCA5-99DD-E643-B6E2-BCA77FF8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6C55F-DD67-A74E-9379-6ACAAB1F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7DF1-1286-B04A-B7EA-A6CEC6A3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649C8-A21E-2448-B266-5A92423A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6D351-5AB4-A944-9AB0-429DE829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F83B0-C029-2949-94A2-04C776E8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61363-63CB-0D42-BC49-1D199697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D8F0-2EC8-9941-B748-981D88F5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2477-2758-DE4D-82A4-1E8A0744F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CF65F-A008-D34C-A93C-064815E5B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84AF5-B422-DC4D-8169-4BF80EBA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56C1C-5068-FD48-859A-7BEBBB37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8867-D9CF-B94E-A30B-60659543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C81B-23D1-124E-BFED-C301A4AB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D6841-7B55-264E-84FE-0C27BF9DE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8C522-A16A-B340-867E-CB65C97AC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3AB3E-71DD-F940-B8DB-9456C03A6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3D7F08-8B5E-B04B-9AC1-1E7E6DBA1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A0817-D536-684C-AC93-2110E828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22C4D-9D0F-0A48-BB9A-DCF4EC56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6ACDA-967C-9C42-B71E-779FB1D4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99637-CC6E-804C-82CD-BCD804C1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E07A1-FC93-4B48-869C-D03E7A01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F735-2D4F-BF44-817F-FCCB50BC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8D78A-A1BC-A14E-88FD-692FC1D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A5B22-B01A-FC46-81BE-6B48D97F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60D6C-6BE9-A047-AD09-5CFBB9FC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0B039-1B85-9940-BDDB-E512B2B1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D18C-9463-7E46-8123-AA6EB631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175D4-CFFA-5C44-94EA-9F1270B2E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1C3CB-1F92-7841-9A00-E48D3FC1D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5014F-FF82-F143-97DA-F6E30473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406C6-5B1C-AB42-81B9-64A99A5C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F3522-D920-C841-AABF-51D41268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2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A50D-C5E8-724E-A126-3EDFCDA3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72C5E-54C4-8146-BAFA-C745AC6E9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FE22-29AB-5347-A146-D671892D4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74DE0-315F-2746-8185-7E38F40A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48AEF-0EA2-1246-81FC-1E08E2CF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3EF99-531B-9640-B7B1-FFB2D79D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0FD0E-5D04-294C-B6F6-8B3C7580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ED9E2-7B69-F144-865E-41740E18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65DAC-F8CA-624A-ADF0-D67755AC9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6A90-62C8-5243-A3E8-B4472D358CE0}" type="datetimeFigureOut">
              <a:rPr lang="en-US" smtClean="0"/>
              <a:t>7/30/21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9749-D976-0946-B7EA-CD6C442E8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8A39-ADE2-0747-9554-8DC95DE14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99E4-06BF-5743-BBED-3647CAE5B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6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413B-AB6E-114E-B2F2-826E50FD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IEEE Montreal EMC/EPS Joint Chapter</a:t>
            </a:r>
          </a:p>
          <a:p>
            <a:pPr marL="0" indent="0" algn="ctr">
              <a:buNone/>
            </a:pPr>
            <a:r>
              <a:rPr lang="en-US" sz="3600" dirty="0"/>
              <a:t>Roni Khazaka</a:t>
            </a:r>
          </a:p>
          <a:p>
            <a:pPr marL="0" indent="0" algn="ctr">
              <a:buNone/>
            </a:pPr>
            <a:r>
              <a:rPr lang="en-US" sz="3600" dirty="0"/>
              <a:t>Amy </a:t>
            </a:r>
            <a:r>
              <a:rPr lang="en-US" sz="3600" dirty="0" err="1"/>
              <a:t>Pinchuk</a:t>
            </a:r>
            <a:r>
              <a:rPr lang="en-US" sz="3600" dirty="0"/>
              <a:t> </a:t>
            </a:r>
          </a:p>
          <a:p>
            <a:pPr marL="0" indent="0" algn="ctr">
              <a:buNone/>
            </a:pPr>
            <a:r>
              <a:rPr lang="en-US" sz="3600" dirty="0"/>
              <a:t>Robert </a:t>
            </a:r>
            <a:r>
              <a:rPr lang="en-US" sz="3600" dirty="0" err="1"/>
              <a:t>Paknys</a:t>
            </a:r>
            <a:endParaRPr lang="en-US" sz="3600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1F202F2-0E00-D940-BB92-1937EFD1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304" y="-29012"/>
            <a:ext cx="1594022" cy="159402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5CFEF7BD-C064-BC4E-8953-48A18AA56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5" y="102794"/>
            <a:ext cx="3326027" cy="1330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06777-0D7E-1C4F-9DF1-51D26C3D4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622" y="151398"/>
            <a:ext cx="2368378" cy="12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0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D413B-AB6E-114E-B2F2-826E50FD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Trends and Challenges for Electrical Design and Analysis Using Advanced Packaging</a:t>
            </a:r>
          </a:p>
          <a:p>
            <a:pPr lvl="1"/>
            <a:r>
              <a:rPr lang="en-CA" dirty="0"/>
              <a:t>Dr Kemal </a:t>
            </a:r>
            <a:r>
              <a:rPr lang="en-CA" dirty="0" err="1"/>
              <a:t>Aygun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Magnetic and Magnetoelectric MEMS/NEMS for Sensing, Power, RF, Microwave and mm-Wave Electronics</a:t>
            </a:r>
          </a:p>
          <a:p>
            <a:pPr lvl="1"/>
            <a:r>
              <a:rPr lang="en-CA" dirty="0"/>
              <a:t>Dr. </a:t>
            </a:r>
            <a:r>
              <a:rPr lang="en-CA" dirty="0" err="1"/>
              <a:t>Nian</a:t>
            </a:r>
            <a:r>
              <a:rPr lang="en-CA" dirty="0"/>
              <a:t> Sun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Signal Integrity Design Vs. Radiated Emission Control</a:t>
            </a:r>
          </a:p>
          <a:p>
            <a:pPr lvl="1"/>
            <a:r>
              <a:rPr lang="en-CA" dirty="0"/>
              <a:t>Dr Cheung-Wei Lam</a:t>
            </a:r>
            <a:br>
              <a:rPr lang="en-CA" dirty="0"/>
            </a:br>
            <a:endParaRPr lang="en-CA" dirty="0"/>
          </a:p>
          <a:p>
            <a:r>
              <a:rPr lang="en-CA" dirty="0"/>
              <a:t>Wafer-Scale Heterogeneous Integration</a:t>
            </a:r>
          </a:p>
          <a:p>
            <a:pPr lvl="1"/>
            <a:r>
              <a:rPr lang="en-CA" dirty="0"/>
              <a:t>Dr Boris </a:t>
            </a:r>
            <a:r>
              <a:rPr lang="en-CA" dirty="0" err="1"/>
              <a:t>Vaisband</a:t>
            </a:r>
            <a:br>
              <a:rPr lang="en-CA" dirty="0"/>
            </a:br>
            <a:endParaRPr lang="en-CA" dirty="0"/>
          </a:p>
          <a:p>
            <a:r>
              <a:rPr lang="en-CA" dirty="0"/>
              <a:t>Package Requirements for data rates of 112 Gbps and Beyond, </a:t>
            </a:r>
          </a:p>
          <a:p>
            <a:pPr lvl="1"/>
            <a:r>
              <a:rPr lang="en-CA" dirty="0"/>
              <a:t>Dr. </a:t>
            </a:r>
            <a:r>
              <a:rPr lang="en-CA" dirty="0" err="1"/>
              <a:t>Wendem</a:t>
            </a:r>
            <a:r>
              <a:rPr lang="en-CA" dirty="0"/>
              <a:t> </a:t>
            </a:r>
            <a:r>
              <a:rPr lang="en-CA" dirty="0" err="1"/>
              <a:t>Beyene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1F202F2-0E00-D940-BB92-1937EFD1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304" y="-29012"/>
            <a:ext cx="1594022" cy="159402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5CFEF7BD-C064-BC4E-8953-48A18AA56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5" y="102794"/>
            <a:ext cx="3326027" cy="1330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157F6B-AA1F-5942-A94C-8336016E7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622" y="151398"/>
            <a:ext cx="2368378" cy="12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82</Words>
  <Application>Microsoft Macintosh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 Khazaka, Professor</dc:creator>
  <cp:lastModifiedBy>Roni Khazaka, Professor</cp:lastModifiedBy>
  <cp:revision>5</cp:revision>
  <cp:lastPrinted>2021-07-30T15:21:44Z</cp:lastPrinted>
  <dcterms:created xsi:type="dcterms:W3CDTF">2021-06-08T16:50:09Z</dcterms:created>
  <dcterms:modified xsi:type="dcterms:W3CDTF">2021-07-30T16:05:52Z</dcterms:modified>
</cp:coreProperties>
</file>