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notesMasterIdLst>
    <p:notesMasterId r:id="rId9"/>
  </p:notesMasterIdLst>
  <p:handoutMasterIdLst>
    <p:handoutMasterId r:id="rId10"/>
  </p:handoutMasterIdLst>
  <p:sldIdLst>
    <p:sldId id="256" r:id="rId3"/>
    <p:sldId id="260" r:id="rId4"/>
    <p:sldId id="264" r:id="rId5"/>
    <p:sldId id="263" r:id="rId6"/>
    <p:sldId id="259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74"/>
  </p:normalViewPr>
  <p:slideViewPr>
    <p:cSldViewPr snapToGrid="0" snapToObjects="1">
      <p:cViewPr varScale="1">
        <p:scale>
          <a:sx n="67" d="100"/>
          <a:sy n="67" d="100"/>
        </p:scale>
        <p:origin x="6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0EE14A-F268-8249-8C4F-C8D16BEC7D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F6346E-7029-564D-8C67-749C90A3EB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B222E-CA54-5347-9183-74BAB96890C3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75E85B-CD5B-FB42-8FEB-AEF8D4107A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21ED64-0736-5142-A3E5-0E9ACD9E63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047D3-892A-4E4F-9997-448530783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31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42C6E-B839-0B4D-8049-A241AF951AE8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57C1D-F1A1-7647-A1EC-2790FB44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18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0D7CF-8E7E-AE4B-9067-5BA311158B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64597"/>
            <a:ext cx="9144000" cy="218779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AC06C2-C2FD-4041-9360-4BA8482B8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5567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D893B-DE45-2144-8A37-AC20F06AE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8842" y="6256684"/>
            <a:ext cx="470185" cy="365125"/>
          </a:xfrm>
        </p:spPr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900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322F7-D833-465D-ABCA-D742F1CB64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7DDF4A-01EA-4C2D-BB2C-7A832B439F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D6064-A9B8-4055-AC1A-2E2FC900D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97626-AFD9-481E-986E-75B832318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141A7-5373-45D0-A25F-BDAD6F7AE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80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3C49A-0491-4328-BA04-82833699D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CAA15-975E-441C-A401-8C14A440A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4FB9D-CEEA-4234-8735-600EE7B9F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8AC23-6B28-48C0-B579-0A92281CB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C2235-8988-4C3B-938A-9B711E83A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91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9AD35-04EC-4CA5-B17F-CBAE44A51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34232-216E-4602-BD20-93EEECBEB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01B1F-E891-4E82-B2CB-4F0DCAF3A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0F76F-CA0A-4070-BCB0-3CA5C3671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6EE2F-B4F4-4681-950D-FDCCFA0B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38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003BA-CD4A-4B39-87BB-11952AFF6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2F5D4-C8A4-49B0-B2C8-D0A9C5571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67340-8D34-4411-A1EC-97CBC2ACE3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91257-AB3A-4254-B5B1-06E99FDC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4619A6-5246-41C1-B80C-53A199898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D1BED-4455-4C84-82EE-9174D1459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18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497D8-8FB4-47D0-9D64-AE76710C3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4D979-8BA6-48F2-8AF0-E86FD2C63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42836C-2104-40D1-8F4C-5E2690BF7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9A67D2-4DDA-4603-9660-3D129189C3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AF86CA-C677-4657-9769-E34F9C58CE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CE8C94-958D-4960-A761-AFAF471F4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F4609C-7DAD-4522-891B-4BEAE47D8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F2520E-5773-4E75-B7D8-581D625F2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13FA6-18DD-45B3-BCDC-274F40CD8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2287C2-633B-4BD4-B910-7FE9196FD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B0CE96-3BC8-4CF3-B5C6-679160F1A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D9FC37-FB91-45DC-AA6D-F084ACAE1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88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DD654A-36EB-4036-9CD0-299835B4F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C2CB28-17E4-456D-9AC0-C560F5C31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1931E-2337-4F8C-A1AB-83D144147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49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F7BDA-28B7-4A5A-9B2C-97500D7E0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2A94A-A45F-4880-96DF-614143F51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E9993C-8ED2-4A96-B6A1-5C9355CBC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EFC5C-9DC2-4F5F-9829-02731C27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BBE70-78B1-44A2-861B-C20302220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A99F1-F559-4D72-91D7-6871DEFDC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48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33007-38A0-475C-9C6B-0869F5694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D79C3A-A191-4948-A992-603F45DFD5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DF19C9-9256-4DB3-9515-21A26C8DF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C472EA-3404-49D0-98CF-64DDABE38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9A117F-C311-4E00-AC6F-C5B6B59CA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1BD840-ACDD-410E-B116-FA52E1DEC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59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CC5CE-3C69-4253-B0E0-828563437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3732AB-78B0-4FC0-8878-EC7A51289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64C54-7567-4F7D-8771-A8E950CA6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AAEBD-64E2-4980-9811-17616E939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31DA4-415C-435A-9BA0-66F3C336E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58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031A4-28F7-3B45-80B6-924A1D9C0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819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6669D-9ECF-A14C-B9D4-5FC812D8A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7148"/>
            <a:ext cx="10515600" cy="34831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2CEBA-030D-5449-97F0-19B1D8D3A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8722" y="6258091"/>
            <a:ext cx="454422" cy="365125"/>
          </a:xfrm>
        </p:spPr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782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D0EE11-DE6A-4380-9F95-D7342BCED0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808794-97A8-4C34-98C9-33115D555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F61AC-20EF-4D6C-9D5B-781DAE110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4F3E8-D9E0-4FFE-90F3-45A77ECBD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6B432-1A43-4D66-AD9B-707F53834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44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B7B0F-9B7D-5043-8C9B-DF1CC9430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9383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3CFEF-B7B5-994B-A177-A79388DC3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3419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B7158-E75E-6743-AFAF-025C00A7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8904" y="6258094"/>
            <a:ext cx="484240" cy="365125"/>
          </a:xfrm>
        </p:spPr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86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9A40B-F2DA-FB40-A9D5-6D48C01C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751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8E78E-472F-954E-8929-9E80E8B226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73415"/>
            <a:ext cx="5181600" cy="34955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0EF672-8850-AD49-887C-5DF20106E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73415"/>
            <a:ext cx="5181600" cy="34955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8E728-63BA-0A46-ACFB-4E4B1B877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8842" y="6258094"/>
            <a:ext cx="474301" cy="365125"/>
          </a:xfrm>
        </p:spPr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32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D43DB-40D6-564D-8D75-43E4C7E97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69101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B1AE3-D487-864D-8B53-034E2F6E5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5118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4EEDE6-B6DA-214B-AD11-9B0F343F15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75092"/>
            <a:ext cx="5157787" cy="254883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152C42-85E1-1741-AABD-22A4BDA564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5118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B2BDD3-FA11-BD4C-BF3A-9F0EAFF3B9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75092"/>
            <a:ext cx="5183188" cy="25488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D2C335-ABA4-E64A-A9FC-25931241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8842" y="6258094"/>
            <a:ext cx="474301" cy="365125"/>
          </a:xfrm>
        </p:spPr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2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70CE3-20DD-A34E-B8CA-4A450C495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226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01B6BB-B36F-504B-9520-AD7001B59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8782" y="6258094"/>
            <a:ext cx="464361" cy="365125"/>
          </a:xfrm>
        </p:spPr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547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C40D1-7217-8E4A-826E-C33D35AB5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8782" y="6258094"/>
            <a:ext cx="464361" cy="365125"/>
          </a:xfrm>
        </p:spPr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40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C92D2-7BF6-9E45-BAC6-BCE1BDF33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169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C4D8C-F542-B547-9E2A-BA23C057D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85862"/>
            <a:ext cx="6172200" cy="4719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1DAC4-EA7F-FA4B-B8F2-D13DEFFA6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11893"/>
            <a:ext cx="3932237" cy="30933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28D03-0E5A-B945-91EB-EF1A475C9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8842" y="6258094"/>
            <a:ext cx="474301" cy="365125"/>
          </a:xfrm>
        </p:spPr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19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A4694-B96E-F848-9CAC-47C014177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22950"/>
            <a:ext cx="3932237" cy="162603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3B7691-27F4-1B40-9805-4E2B0647A3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22950"/>
            <a:ext cx="6172200" cy="46822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43E95-1E74-B44A-B739-545E4EBD7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8981"/>
            <a:ext cx="3932237" cy="30562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290024-52F2-144D-95DE-5524E78AA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8904" y="6258094"/>
            <a:ext cx="484240" cy="365125"/>
          </a:xfrm>
        </p:spPr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95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8FA832-066F-E14A-83E3-00CEC2DAA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93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A28C5-424F-474B-B68F-AA49AC778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8292"/>
            <a:ext cx="10515600" cy="3483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CF208-08C8-6644-816E-C18E9BC77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8782" y="6258094"/>
            <a:ext cx="4643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E9B14-B398-894D-92FE-10AC19D55CC7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734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7FC650-1BC9-426E-A821-790A1525E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778AC-D715-422E-AAFC-DF642055C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8EBF1-706D-4A42-9639-914956C677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01435-7F25-4A8F-B218-0DE19B5C1AB5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20ACE-148A-4138-8850-BE2867757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91340-A0CA-4D62-8E4F-4B4555ACF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735DD-B956-481D-9E11-49B3F9E2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7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F0980F-931B-5544-9ECC-E180EEBB1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9B14-B398-894D-92FE-10AC19D55CC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117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9B67F-9E35-A54A-8A4C-4C53F7BFB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9B14-B398-894D-92FE-10AC19D55CC7}" type="slidenum">
              <a:rPr lang="en-US" smtClean="0"/>
              <a:t>2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DE18D04-86EB-4825-B993-F27B6BAC2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414746"/>
            <a:ext cx="8997792" cy="518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77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FE82A9-6FB4-4187-9FF3-4EE12F8D2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9B14-B398-894D-92FE-10AC19D55CC7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0C4969-F8D2-44D4-885E-BD1163465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234388"/>
            <a:ext cx="6172200" cy="6397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Webinar Series </a:t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2000" b="1" dirty="0"/>
              <a:t>(&gt;30 conducted so far)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B1045-26DC-4BFB-B5CD-5D4F5644B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985077"/>
            <a:ext cx="10401300" cy="469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84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B08E6-9AC5-6D4C-B7D6-0D870EC52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9B14-B398-894D-92FE-10AC19D55CC7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8575EA-88DF-4DDF-B4D3-B8F806CDC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087" y="487362"/>
            <a:ext cx="8505825" cy="516550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03871B5-1F25-4674-8306-C1724DEEB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799" y="0"/>
            <a:ext cx="4724400" cy="639762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</a:rPr>
              <a:t>Online Education Initiatives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890111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90D1ED-8E43-6249-9651-5F969D10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9B14-B398-894D-92FE-10AC19D55CC7}" type="slidenum">
              <a:rPr lang="en-US" smtClean="0"/>
              <a:t>5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26EFD46-E5C0-4BFC-9A81-9562F49A71B2}"/>
              </a:ext>
            </a:extLst>
          </p:cNvPr>
          <p:cNvSpPr txBox="1">
            <a:spLocks/>
          </p:cNvSpPr>
          <p:nvPr/>
        </p:nvSpPr>
        <p:spPr>
          <a:xfrm>
            <a:off x="1752600" y="457200"/>
            <a:ext cx="8534400" cy="412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>
                <a:solidFill>
                  <a:srgbClr val="C00000"/>
                </a:solidFill>
              </a:rPr>
              <a:t>2020 IEEE International Seminar on Women in Circuits &amp; Systems (</a:t>
            </a:r>
            <a:r>
              <a:rPr lang="en-GB" sz="4000" b="1" dirty="0" err="1">
                <a:solidFill>
                  <a:srgbClr val="C00000"/>
                </a:solidFill>
              </a:rPr>
              <a:t>WiCAS</a:t>
            </a:r>
            <a:r>
              <a:rPr lang="en-GB" sz="4000" b="1" dirty="0">
                <a:solidFill>
                  <a:srgbClr val="C00000"/>
                </a:solidFill>
              </a:rPr>
              <a:t>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32AF3A-5510-412C-AD4A-4D4B03D84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437" y="1216563"/>
            <a:ext cx="8239125" cy="442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69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FE82A9-6FB4-4187-9FF3-4EE12F8D2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9B14-B398-894D-92FE-10AC19D55CC7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0C4969-F8D2-44D4-885E-BD1163465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234388"/>
            <a:ext cx="6172200" cy="6397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Future Plans</a:t>
            </a:r>
            <a:endParaRPr lang="en-US" sz="2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199E93-56A9-4430-A26E-84774008A161}"/>
              </a:ext>
            </a:extLst>
          </p:cNvPr>
          <p:cNvSpPr/>
          <p:nvPr/>
        </p:nvSpPr>
        <p:spPr>
          <a:xfrm>
            <a:off x="652936" y="874150"/>
            <a:ext cx="11208026" cy="4317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300000"/>
              </a:lnSpc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Pakistan's 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RF &amp; Microwave Conference - 2021</a:t>
            </a:r>
          </a:p>
          <a:p>
            <a:pPr marL="342900" indent="-342900">
              <a:lnSpc>
                <a:spcPct val="300000"/>
              </a:lnSpc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Expansion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other cities of Pakistan i.e., Karachi and Lahore</a:t>
            </a:r>
          </a:p>
          <a:p>
            <a:pPr marL="342900" indent="-342900">
              <a:lnSpc>
                <a:spcPct val="300000"/>
              </a:lnSpc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Establishment of 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Chapters</a:t>
            </a:r>
          </a:p>
          <a:p>
            <a:pPr marL="342900" indent="-342900">
              <a:lnSpc>
                <a:spcPct val="300000"/>
              </a:lnSpc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Education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via Webinars and recorded Videos</a:t>
            </a:r>
          </a:p>
        </p:txBody>
      </p:sp>
    </p:spTree>
    <p:extLst>
      <p:ext uri="{BB962C8B-B14F-4D97-AF65-F5344CB8AC3E}">
        <p14:creationId xmlns:p14="http://schemas.microsoft.com/office/powerpoint/2010/main" val="3258684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66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Custom Design</vt:lpstr>
      <vt:lpstr>PowerPoint Presentation</vt:lpstr>
      <vt:lpstr>PowerPoint Presentation</vt:lpstr>
      <vt:lpstr>Webinar Series  (&gt;30 conducted so far)</vt:lpstr>
      <vt:lpstr>Online Education Initiatives</vt:lpstr>
      <vt:lpstr>PowerPoint Presentation</vt:lpstr>
      <vt:lpstr>Future Plans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Christy Moeller</dc:creator>
  <cp:lastModifiedBy>Dr. Nosherwan Shoaib</cp:lastModifiedBy>
  <cp:revision>18</cp:revision>
  <dcterms:created xsi:type="dcterms:W3CDTF">2018-09-01T00:56:34Z</dcterms:created>
  <dcterms:modified xsi:type="dcterms:W3CDTF">2021-06-25T08:00:00Z</dcterms:modified>
</cp:coreProperties>
</file>