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15"/>
  </p:notesMasterIdLst>
  <p:handoutMasterIdLst>
    <p:handoutMasterId r:id="rId16"/>
  </p:handoutMasterIdLst>
  <p:sldIdLst>
    <p:sldId id="256" r:id="rId3"/>
    <p:sldId id="260" r:id="rId4"/>
    <p:sldId id="266" r:id="rId5"/>
    <p:sldId id="263" r:id="rId6"/>
    <p:sldId id="267" r:id="rId7"/>
    <p:sldId id="269" r:id="rId8"/>
    <p:sldId id="268" r:id="rId9"/>
    <p:sldId id="271" r:id="rId10"/>
    <p:sldId id="272" r:id="rId11"/>
    <p:sldId id="264" r:id="rId12"/>
    <p:sldId id="265"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varScale="1">
        <p:scale>
          <a:sx n="88" d="100"/>
          <a:sy n="88" d="100"/>
        </p:scale>
        <p:origin x="466" y="62"/>
      </p:cViewPr>
      <p:guideLst/>
    </p:cSldViewPr>
  </p:slideViewPr>
  <p:notesTextViewPr>
    <p:cViewPr>
      <p:scale>
        <a:sx n="3" d="2"/>
        <a:sy n="3" d="2"/>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EE14A-F268-8249-8C4F-C8D16BEC7D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6346E-7029-564D-8C67-749C90A3EB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FB222E-CA54-5347-9183-74BAB96890C3}" type="datetimeFigureOut">
              <a:rPr lang="en-US" smtClean="0"/>
              <a:t>7/27/2021</a:t>
            </a:fld>
            <a:endParaRPr lang="en-US"/>
          </a:p>
        </p:txBody>
      </p:sp>
      <p:sp>
        <p:nvSpPr>
          <p:cNvPr id="4" name="Footer Placeholder 3">
            <a:extLst>
              <a:ext uri="{FF2B5EF4-FFF2-40B4-BE49-F238E27FC236}">
                <a16:creationId xmlns:a16="http://schemas.microsoft.com/office/drawing/2014/main" id="{E375E85B-CD5B-FB42-8FEB-AEF8D4107A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21ED64-0736-5142-A3E5-0E9ACD9E63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5047D3-892A-4E4F-9997-448530783A12}" type="slidenum">
              <a:rPr lang="en-US" smtClean="0"/>
              <a:t>‹#›</a:t>
            </a:fld>
            <a:endParaRPr lang="en-US"/>
          </a:p>
        </p:txBody>
      </p:sp>
    </p:spTree>
    <p:extLst>
      <p:ext uri="{BB962C8B-B14F-4D97-AF65-F5344CB8AC3E}">
        <p14:creationId xmlns:p14="http://schemas.microsoft.com/office/powerpoint/2010/main" val="2903731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42C6E-B839-0B4D-8049-A241AF951AE8}"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7C1D-F1A1-7647-A1EC-2790FB44D3F0}" type="slidenum">
              <a:rPr lang="en-US" smtClean="0"/>
              <a:t>‹#›</a:t>
            </a:fld>
            <a:endParaRPr lang="en-US"/>
          </a:p>
        </p:txBody>
      </p:sp>
    </p:spTree>
    <p:extLst>
      <p:ext uri="{BB962C8B-B14F-4D97-AF65-F5344CB8AC3E}">
        <p14:creationId xmlns:p14="http://schemas.microsoft.com/office/powerpoint/2010/main" val="1287618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7CF-8E7E-AE4B-9067-5BA311158BD5}"/>
              </a:ext>
            </a:extLst>
          </p:cNvPr>
          <p:cNvSpPr>
            <a:spLocks noGrp="1"/>
          </p:cNvSpPr>
          <p:nvPr>
            <p:ph type="ctrTitle"/>
          </p:nvPr>
        </p:nvSpPr>
        <p:spPr>
          <a:xfrm>
            <a:off x="1524000" y="1264597"/>
            <a:ext cx="9144000" cy="218779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C06C2-C2FD-4041-9360-4BA8482B88BD}"/>
              </a:ext>
            </a:extLst>
          </p:cNvPr>
          <p:cNvSpPr>
            <a:spLocks noGrp="1"/>
          </p:cNvSpPr>
          <p:nvPr>
            <p:ph type="subTitle" idx="1"/>
          </p:nvPr>
        </p:nvSpPr>
        <p:spPr>
          <a:xfrm>
            <a:off x="1524000" y="365567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D55D893B-DE45-2144-8A37-AC20F06AE5CC}"/>
              </a:ext>
            </a:extLst>
          </p:cNvPr>
          <p:cNvSpPr>
            <a:spLocks noGrp="1"/>
          </p:cNvSpPr>
          <p:nvPr>
            <p:ph type="sldNum" sz="quarter" idx="12"/>
          </p:nvPr>
        </p:nvSpPr>
        <p:spPr>
          <a:xfrm>
            <a:off x="11618842" y="6256684"/>
            <a:ext cx="470185"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88790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22F7-D833-465D-ABCA-D742F1CB64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7DDF4A-01EA-4C2D-BB2C-7A832B439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D6064-A9B8-4055-AC1A-2E2FC900DE2D}"/>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F8B97626-AFD9-481E-986E-75B832318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141A7-5373-45D0-A25F-BDAD6F7AE07C}"/>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94288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C49A-0491-4328-BA04-82833699D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3CAA15-975E-441C-A401-8C14A440A5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4FB9D-CEEA-4234-8735-600EE7B9FA3A}"/>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9138AC23-6B28-48C0-B579-0A92281CB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C2235-8988-4C3B-938A-9B711E83A9C3}"/>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323699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AD35-04EC-4CA5-B17F-CBAE44A51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34232-216E-4602-BD20-93EEECBEBB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01B1F-E891-4E82-B2CB-4F0DCAF3AC5F}"/>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F140F76F-CA0A-4070-BCB0-3CA5C367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6EE2F-B4F4-4681-950D-FDCCFA0BBC55}"/>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92923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03BA-CD4A-4B39-87BB-11952AFF6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2F5D4-C8A4-49B0-B2C8-D0A9C55714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67340-8D34-4411-A1EC-97CBC2ACE3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391257-AB3A-4254-B5B1-06E99FDCFF1A}"/>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6" name="Footer Placeholder 5">
            <a:extLst>
              <a:ext uri="{FF2B5EF4-FFF2-40B4-BE49-F238E27FC236}">
                <a16:creationId xmlns:a16="http://schemas.microsoft.com/office/drawing/2014/main" id="{424619A6-5246-41C1-B80C-53A199898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D1BED-4455-4C84-82EE-9174D1459DEF}"/>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959118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97D8-8FB4-47D0-9D64-AE76710C3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C4D979-8BA6-48F2-8AF0-E86FD2C63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2836C-2104-40D1-8F4C-5E2690BF7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A67D2-4DDA-4603-9660-3D129189C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F86CA-C677-4657-9769-E34F9C58CE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CE8C94-958D-4960-A761-AFAF471F438D}"/>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8" name="Footer Placeholder 7">
            <a:extLst>
              <a:ext uri="{FF2B5EF4-FFF2-40B4-BE49-F238E27FC236}">
                <a16:creationId xmlns:a16="http://schemas.microsoft.com/office/drawing/2014/main" id="{72F4609C-7DAD-4522-891B-4BEAE47D8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2520E-5773-4E75-B7D8-581D625F25F4}"/>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01711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3FA6-18DD-45B3-BCDC-274F40CD86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287C2-633B-4BD4-B910-7FE9196FDBA2}"/>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4" name="Footer Placeholder 3">
            <a:extLst>
              <a:ext uri="{FF2B5EF4-FFF2-40B4-BE49-F238E27FC236}">
                <a16:creationId xmlns:a16="http://schemas.microsoft.com/office/drawing/2014/main" id="{7CB0CE96-3BC8-4CF3-B5C6-679160F1A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9FC37-FB91-45DC-AA6D-F084ACAE122D}"/>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2189988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D654A-36EB-4036-9CD0-299835B4FD1E}"/>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3" name="Footer Placeholder 2">
            <a:extLst>
              <a:ext uri="{FF2B5EF4-FFF2-40B4-BE49-F238E27FC236}">
                <a16:creationId xmlns:a16="http://schemas.microsoft.com/office/drawing/2014/main" id="{31C2CB28-17E4-456D-9AC0-C560F5C318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D1931E-2337-4F8C-A1AB-83D144147EED}"/>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46324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7BDA-28B7-4A5A-9B2C-97500D7E0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02A94A-A45F-4880-96DF-614143F517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E9993C-8ED2-4A96-B6A1-5C9355CBC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EFC5C-9DC2-4F5F-9829-02731C27027F}"/>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6" name="Footer Placeholder 5">
            <a:extLst>
              <a:ext uri="{FF2B5EF4-FFF2-40B4-BE49-F238E27FC236}">
                <a16:creationId xmlns:a16="http://schemas.microsoft.com/office/drawing/2014/main" id="{037BBE70-78B1-44A2-861B-C20302220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99F1-F559-4D72-91D7-6871DEFDCD27}"/>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784248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3007-38A0-475C-9C6B-0869F5694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D79C3A-A191-4948-A992-603F45DFD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F19C9-9256-4DB3-9515-21A26C8DF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472EA-3404-49D0-98CF-64DDABE389CA}"/>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6" name="Footer Placeholder 5">
            <a:extLst>
              <a:ext uri="{FF2B5EF4-FFF2-40B4-BE49-F238E27FC236}">
                <a16:creationId xmlns:a16="http://schemas.microsoft.com/office/drawing/2014/main" id="{8F9A117F-C311-4E00-AC6F-C5B6B59CA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BD840-ACDD-410E-B116-FA52E1DECDCB}"/>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20475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C5CE-3C69-4253-B0E0-828563437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732AB-78B0-4FC0-8878-EC7A51289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64C54-7567-4F7D-8771-A8E950CA6CE9}"/>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2A7AAEBD-64E2-4980-9811-17616E939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31DA4-415C-435A-9BA0-66F3C336EEE0}"/>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85205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31A4-28F7-3B45-80B6-924A1D9C0A7F}"/>
              </a:ext>
            </a:extLst>
          </p:cNvPr>
          <p:cNvSpPr>
            <a:spLocks noGrp="1"/>
          </p:cNvSpPr>
          <p:nvPr>
            <p:ph type="title"/>
          </p:nvPr>
        </p:nvSpPr>
        <p:spPr>
          <a:xfrm>
            <a:off x="838200" y="74819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06669D-9ECF-A14C-B9D4-5FC812D8AF7C}"/>
              </a:ext>
            </a:extLst>
          </p:cNvPr>
          <p:cNvSpPr>
            <a:spLocks noGrp="1"/>
          </p:cNvSpPr>
          <p:nvPr>
            <p:ph idx="1"/>
          </p:nvPr>
        </p:nvSpPr>
        <p:spPr>
          <a:xfrm>
            <a:off x="838200" y="2187148"/>
            <a:ext cx="10515600" cy="3483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C2CEBA-030D-5449-97F0-19B1D8D3ACA3}"/>
              </a:ext>
            </a:extLst>
          </p:cNvPr>
          <p:cNvSpPr>
            <a:spLocks noGrp="1"/>
          </p:cNvSpPr>
          <p:nvPr>
            <p:ph type="sldNum" sz="quarter" idx="12"/>
          </p:nvPr>
        </p:nvSpPr>
        <p:spPr>
          <a:xfrm>
            <a:off x="11638722" y="6258091"/>
            <a:ext cx="454422"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60278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0EE11-DE6A-4380-9F95-D7342BCED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808794-97A8-4C34-98C9-33115D555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61AC-20EF-4D6C-9D5B-781DAE11034F}"/>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5354F3E8-D9E0-4FFE-90F3-45A77ECBD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6B432-1A43-4D66-AD9B-707F538342BA}"/>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679244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7B0F-9B7D-5043-8C9B-DF1CC9430590}"/>
              </a:ext>
            </a:extLst>
          </p:cNvPr>
          <p:cNvSpPr>
            <a:spLocks noGrp="1"/>
          </p:cNvSpPr>
          <p:nvPr>
            <p:ph type="title"/>
          </p:nvPr>
        </p:nvSpPr>
        <p:spPr>
          <a:xfrm>
            <a:off x="831850" y="79383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93CFEF-B7B5-994B-A177-A79388DC34E6}"/>
              </a:ext>
            </a:extLst>
          </p:cNvPr>
          <p:cNvSpPr>
            <a:spLocks noGrp="1"/>
          </p:cNvSpPr>
          <p:nvPr>
            <p:ph type="body" idx="1"/>
          </p:nvPr>
        </p:nvSpPr>
        <p:spPr>
          <a:xfrm>
            <a:off x="831850" y="38341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F72B7158-E75E-6743-AFAF-025C00A79A85}"/>
              </a:ext>
            </a:extLst>
          </p:cNvPr>
          <p:cNvSpPr>
            <a:spLocks noGrp="1"/>
          </p:cNvSpPr>
          <p:nvPr>
            <p:ph type="sldNum" sz="quarter" idx="12"/>
          </p:nvPr>
        </p:nvSpPr>
        <p:spPr>
          <a:xfrm>
            <a:off x="11608904" y="6258094"/>
            <a:ext cx="484240"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1468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A40B-F2DA-FB40-A9D5-6D48C01C4891}"/>
              </a:ext>
            </a:extLst>
          </p:cNvPr>
          <p:cNvSpPr>
            <a:spLocks noGrp="1"/>
          </p:cNvSpPr>
          <p:nvPr>
            <p:ph type="title"/>
          </p:nvPr>
        </p:nvSpPr>
        <p:spPr>
          <a:xfrm>
            <a:off x="838200" y="71751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38E78E-472F-954E-8929-9E80E8B226E7}"/>
              </a:ext>
            </a:extLst>
          </p:cNvPr>
          <p:cNvSpPr>
            <a:spLocks noGrp="1"/>
          </p:cNvSpPr>
          <p:nvPr>
            <p:ph sz="half" idx="1"/>
          </p:nvPr>
        </p:nvSpPr>
        <p:spPr>
          <a:xfrm>
            <a:off x="838200" y="1773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EF672-8850-AD49-887C-5DF20106EE70}"/>
              </a:ext>
            </a:extLst>
          </p:cNvPr>
          <p:cNvSpPr>
            <a:spLocks noGrp="1"/>
          </p:cNvSpPr>
          <p:nvPr>
            <p:ph sz="half" idx="2"/>
          </p:nvPr>
        </p:nvSpPr>
        <p:spPr>
          <a:xfrm>
            <a:off x="6172200" y="1773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D08E728-63BA-0A46-ACFB-4E4B1B877925}"/>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243032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43DB-40D6-564D-8D75-43E4C7E97227}"/>
              </a:ext>
            </a:extLst>
          </p:cNvPr>
          <p:cNvSpPr>
            <a:spLocks noGrp="1"/>
          </p:cNvSpPr>
          <p:nvPr>
            <p:ph type="title"/>
          </p:nvPr>
        </p:nvSpPr>
        <p:spPr>
          <a:xfrm>
            <a:off x="839788" y="469101"/>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52B1AE3-D487-864D-8B53-034E2F6E5DE3}"/>
              </a:ext>
            </a:extLst>
          </p:cNvPr>
          <p:cNvSpPr>
            <a:spLocks noGrp="1"/>
          </p:cNvSpPr>
          <p:nvPr>
            <p:ph type="body" idx="1"/>
          </p:nvPr>
        </p:nvSpPr>
        <p:spPr>
          <a:xfrm>
            <a:off x="839788" y="195118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F4EEDE6-B6DA-214B-AD11-9B0F343F151C}"/>
              </a:ext>
            </a:extLst>
          </p:cNvPr>
          <p:cNvSpPr>
            <a:spLocks noGrp="1"/>
          </p:cNvSpPr>
          <p:nvPr>
            <p:ph sz="half" idx="2"/>
          </p:nvPr>
        </p:nvSpPr>
        <p:spPr>
          <a:xfrm>
            <a:off x="839788" y="2775092"/>
            <a:ext cx="5157787" cy="25488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152C42-85E1-1741-AABD-22A4BDA564F7}"/>
              </a:ext>
            </a:extLst>
          </p:cNvPr>
          <p:cNvSpPr>
            <a:spLocks noGrp="1"/>
          </p:cNvSpPr>
          <p:nvPr>
            <p:ph type="body" sz="quarter" idx="3"/>
          </p:nvPr>
        </p:nvSpPr>
        <p:spPr>
          <a:xfrm>
            <a:off x="6172200" y="195118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B2BDD3-FA11-BD4C-BF3A-9F0EAFF3B92D}"/>
              </a:ext>
            </a:extLst>
          </p:cNvPr>
          <p:cNvSpPr>
            <a:spLocks noGrp="1"/>
          </p:cNvSpPr>
          <p:nvPr>
            <p:ph sz="quarter" idx="4"/>
          </p:nvPr>
        </p:nvSpPr>
        <p:spPr>
          <a:xfrm>
            <a:off x="6172200" y="2775092"/>
            <a:ext cx="5183188" cy="2548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DD2C335-ABA4-E64A-A9FC-25931241FABB}"/>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03302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0CE3-20DD-A34E-B8CA-4A450C4953E1}"/>
              </a:ext>
            </a:extLst>
          </p:cNvPr>
          <p:cNvSpPr>
            <a:spLocks noGrp="1"/>
          </p:cNvSpPr>
          <p:nvPr>
            <p:ph type="title"/>
          </p:nvPr>
        </p:nvSpPr>
        <p:spPr>
          <a:xfrm>
            <a:off x="838200" y="612264"/>
            <a:ext cx="10515600"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001B6BB-B36F-504B-9520-AD7001B598DC}"/>
              </a:ext>
            </a:extLst>
          </p:cNvPr>
          <p:cNvSpPr>
            <a:spLocks noGrp="1"/>
          </p:cNvSpPr>
          <p:nvPr>
            <p:ph type="sldNum" sz="quarter" idx="12"/>
          </p:nvPr>
        </p:nvSpPr>
        <p:spPr>
          <a:xfrm>
            <a:off x="11628782" y="6258094"/>
            <a:ext cx="46436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316254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C40D1-7217-8E4A-826E-C33D35AB5BC0}"/>
              </a:ext>
            </a:extLst>
          </p:cNvPr>
          <p:cNvSpPr>
            <a:spLocks noGrp="1"/>
          </p:cNvSpPr>
          <p:nvPr>
            <p:ph type="sldNum" sz="quarter" idx="12"/>
          </p:nvPr>
        </p:nvSpPr>
        <p:spPr>
          <a:xfrm>
            <a:off x="11628782" y="6258094"/>
            <a:ext cx="46436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7504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92D2-7BF6-9E45-BAC6-BCE1BDF33A9B}"/>
              </a:ext>
            </a:extLst>
          </p:cNvPr>
          <p:cNvSpPr>
            <a:spLocks noGrp="1"/>
          </p:cNvSpPr>
          <p:nvPr>
            <p:ph type="title"/>
          </p:nvPr>
        </p:nvSpPr>
        <p:spPr>
          <a:xfrm>
            <a:off x="839788" y="611692"/>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B5C4D8C-F542-B547-9E2A-BA23C057DC9A}"/>
              </a:ext>
            </a:extLst>
          </p:cNvPr>
          <p:cNvSpPr>
            <a:spLocks noGrp="1"/>
          </p:cNvSpPr>
          <p:nvPr>
            <p:ph idx="1"/>
          </p:nvPr>
        </p:nvSpPr>
        <p:spPr>
          <a:xfrm>
            <a:off x="5183188" y="585862"/>
            <a:ext cx="6172200" cy="4719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1DAC4-EA7F-FA4B-B8F2-D13DEFFA6C40}"/>
              </a:ext>
            </a:extLst>
          </p:cNvPr>
          <p:cNvSpPr>
            <a:spLocks noGrp="1"/>
          </p:cNvSpPr>
          <p:nvPr>
            <p:ph type="body" sz="half" idx="2"/>
          </p:nvPr>
        </p:nvSpPr>
        <p:spPr>
          <a:xfrm>
            <a:off x="839788" y="2211893"/>
            <a:ext cx="3932237" cy="30933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2D28D03-0E5A-B945-91EB-EF1A475C9FB5}"/>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88241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4694-B96E-F848-9CAC-47C014177376}"/>
              </a:ext>
            </a:extLst>
          </p:cNvPr>
          <p:cNvSpPr>
            <a:spLocks noGrp="1"/>
          </p:cNvSpPr>
          <p:nvPr>
            <p:ph type="title"/>
          </p:nvPr>
        </p:nvSpPr>
        <p:spPr>
          <a:xfrm>
            <a:off x="839788" y="622950"/>
            <a:ext cx="3932237" cy="1626031"/>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D3B7691-27F4-1B40-9805-4E2B0647A304}"/>
              </a:ext>
            </a:extLst>
          </p:cNvPr>
          <p:cNvSpPr>
            <a:spLocks noGrp="1"/>
          </p:cNvSpPr>
          <p:nvPr>
            <p:ph type="pic" idx="1"/>
          </p:nvPr>
        </p:nvSpPr>
        <p:spPr>
          <a:xfrm>
            <a:off x="5183188" y="622950"/>
            <a:ext cx="6172200" cy="46822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43E95-1E74-B44A-B739-545E4EBD778D}"/>
              </a:ext>
            </a:extLst>
          </p:cNvPr>
          <p:cNvSpPr>
            <a:spLocks noGrp="1"/>
          </p:cNvSpPr>
          <p:nvPr>
            <p:ph type="body" sz="half" idx="2"/>
          </p:nvPr>
        </p:nvSpPr>
        <p:spPr>
          <a:xfrm>
            <a:off x="839788" y="2248981"/>
            <a:ext cx="3932237" cy="30562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43290024-52F2-144D-95DE-5524E78AAC20}"/>
              </a:ext>
            </a:extLst>
          </p:cNvPr>
          <p:cNvSpPr>
            <a:spLocks noGrp="1"/>
          </p:cNvSpPr>
          <p:nvPr>
            <p:ph type="sldNum" sz="quarter" idx="12"/>
          </p:nvPr>
        </p:nvSpPr>
        <p:spPr>
          <a:xfrm>
            <a:off x="11608904" y="6258094"/>
            <a:ext cx="484240"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41359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FA832-066F-E14A-83E3-00CEC2DAA1BF}"/>
              </a:ext>
            </a:extLst>
          </p:cNvPr>
          <p:cNvSpPr>
            <a:spLocks noGrp="1"/>
          </p:cNvSpPr>
          <p:nvPr>
            <p:ph type="title"/>
          </p:nvPr>
        </p:nvSpPr>
        <p:spPr>
          <a:xfrm>
            <a:off x="838200" y="64933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2A28C5-424F-474B-B68F-AA49AC778197}"/>
              </a:ext>
            </a:extLst>
          </p:cNvPr>
          <p:cNvSpPr>
            <a:spLocks noGrp="1"/>
          </p:cNvSpPr>
          <p:nvPr>
            <p:ph type="body" idx="1"/>
          </p:nvPr>
        </p:nvSpPr>
        <p:spPr>
          <a:xfrm>
            <a:off x="838200" y="2088292"/>
            <a:ext cx="10515600" cy="34831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3CF208-08C8-6644-816E-C18E9BC77E65}"/>
              </a:ext>
            </a:extLst>
          </p:cNvPr>
          <p:cNvSpPr>
            <a:spLocks noGrp="1"/>
          </p:cNvSpPr>
          <p:nvPr>
            <p:ph type="sldNum" sz="quarter" idx="4"/>
          </p:nvPr>
        </p:nvSpPr>
        <p:spPr>
          <a:xfrm>
            <a:off x="11628782" y="6258094"/>
            <a:ext cx="464361"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03BE9B14-B398-894D-92FE-10AC19D55CC7}" type="slidenum">
              <a:rPr lang="en-US" smtClean="0"/>
              <a:pPr/>
              <a:t>‹#›</a:t>
            </a:fld>
            <a:endParaRPr lang="en-US" b="1" dirty="0"/>
          </a:p>
        </p:txBody>
      </p:sp>
    </p:spTree>
    <p:extLst>
      <p:ext uri="{BB962C8B-B14F-4D97-AF65-F5344CB8AC3E}">
        <p14:creationId xmlns:p14="http://schemas.microsoft.com/office/powerpoint/2010/main" val="33734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FC650-1BC9-426E-A821-790A1525E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4778AC-D715-422E-AAFC-DF642055C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8EBF1-706D-4A42-9639-914956C677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D4C20ACE-148A-4138-8850-BE2867757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91340-A0CA-4D62-8E4F-4B4555ACF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735DD-B956-481D-9E11-49B3F9E2D3FD}" type="slidenum">
              <a:rPr lang="en-US" smtClean="0"/>
              <a:t>‹#›</a:t>
            </a:fld>
            <a:endParaRPr lang="en-US"/>
          </a:p>
        </p:txBody>
      </p:sp>
    </p:spTree>
    <p:extLst>
      <p:ext uri="{BB962C8B-B14F-4D97-AF65-F5344CB8AC3E}">
        <p14:creationId xmlns:p14="http://schemas.microsoft.com/office/powerpoint/2010/main" val="329467713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4a"/><Relationship Id="rId7" Type="http://schemas.openxmlformats.org/officeDocument/2006/relationships/image" Target="../media/image16.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6.png"/><Relationship Id="rId5" Type="http://schemas.openxmlformats.org/officeDocument/2006/relationships/slideLayout" Target="../slideLayouts/slideLayout6.xml"/><Relationship Id="rId4" Type="http://schemas.openxmlformats.org/officeDocument/2006/relationships/audio" Target="../media/media12.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gif"/><Relationship Id="rId5" Type="http://schemas.openxmlformats.org/officeDocument/2006/relationships/slideLayout" Target="../slideLayouts/slideLayout1.xml"/><Relationship Id="rId4" Type="http://schemas.openxmlformats.org/officeDocument/2006/relationships/audio" Target="../media/media3.m4a"/><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5" Type="http://schemas.openxmlformats.org/officeDocument/2006/relationships/image" Target="../media/image6.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0980F-931B-5544-9ECC-E180EEBB1CFF}"/>
              </a:ext>
            </a:extLst>
          </p:cNvPr>
          <p:cNvSpPr>
            <a:spLocks noGrp="1"/>
          </p:cNvSpPr>
          <p:nvPr>
            <p:ph type="sldNum" sz="quarter" idx="12"/>
          </p:nvPr>
        </p:nvSpPr>
        <p:spPr/>
        <p:txBody>
          <a:bodyPr/>
          <a:lstStyle/>
          <a:p>
            <a:fld id="{03BE9B14-B398-894D-92FE-10AC19D55CC7}" type="slidenum">
              <a:rPr lang="en-US" smtClean="0"/>
              <a:t>1</a:t>
            </a:fld>
            <a:endParaRPr lang="en-US"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59117975"/>
      </p:ext>
    </p:extLst>
  </p:cSld>
  <p:clrMapOvr>
    <a:masterClrMapping/>
  </p:clrMapOvr>
  <mc:AlternateContent xmlns:mc="http://schemas.openxmlformats.org/markup-compatibility/2006">
    <mc:Choice xmlns:p14="http://schemas.microsoft.com/office/powerpoint/2010/main" Requires="p14">
      <p:transition spd="slow" p14:dur="2000" advClick="0" advTm="7008"/>
    </mc:Choice>
    <mc:Fallback>
      <p:transition spd="slow" advClick="0" advTm="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E82A9-6FB4-4187-9FF3-4EE12F8D266C}"/>
              </a:ext>
            </a:extLst>
          </p:cNvPr>
          <p:cNvSpPr>
            <a:spLocks noGrp="1"/>
          </p:cNvSpPr>
          <p:nvPr>
            <p:ph type="sldNum" sz="quarter" idx="12"/>
          </p:nvPr>
        </p:nvSpPr>
        <p:spPr/>
        <p:txBody>
          <a:bodyPr/>
          <a:lstStyle/>
          <a:p>
            <a:fld id="{03BE9B14-B398-894D-92FE-10AC19D55CC7}" type="slidenum">
              <a:rPr lang="en-US" smtClean="0"/>
              <a:t>10</a:t>
            </a:fld>
            <a:endParaRPr lang="en-US" dirty="0"/>
          </a:p>
        </p:txBody>
      </p:sp>
      <p:pic>
        <p:nvPicPr>
          <p:cNvPr id="7" name="Obraz 6">
            <a:extLst>
              <a:ext uri="{FF2B5EF4-FFF2-40B4-BE49-F238E27FC236}">
                <a16:creationId xmlns:a16="http://schemas.microsoft.com/office/drawing/2014/main" id="{3FE2CF27-7164-4CC1-99F4-068D949EB747}"/>
              </a:ext>
            </a:extLst>
          </p:cNvPr>
          <p:cNvPicPr>
            <a:picLocks noChangeAspect="1"/>
          </p:cNvPicPr>
          <p:nvPr/>
        </p:nvPicPr>
        <p:blipFill rotWithShape="1">
          <a:blip r:embed="rId6"/>
          <a:srcRect l="72679" r="-178"/>
          <a:stretch/>
        </p:blipFill>
        <p:spPr>
          <a:xfrm>
            <a:off x="276469" y="345124"/>
            <a:ext cx="1591658" cy="1286188"/>
          </a:xfrm>
          <a:prstGeom prst="rect">
            <a:avLst/>
          </a:prstGeom>
        </p:spPr>
      </p:pic>
      <p:pic>
        <p:nvPicPr>
          <p:cNvPr id="2" name="maraton-outr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03554" y="501802"/>
            <a:ext cx="8520904" cy="4793009"/>
          </a:xfrm>
          <a:prstGeom prst="rect">
            <a:avLst/>
          </a:prstGeom>
        </p:spPr>
      </p:pic>
      <p:pic>
        <p:nvPicPr>
          <p:cNvPr id="4" name="Dźwięk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7784496"/>
      </p:ext>
    </p:extLst>
  </p:cSld>
  <p:clrMapOvr>
    <a:masterClrMapping/>
  </p:clrMapOvr>
  <mc:AlternateContent xmlns:mc="http://schemas.openxmlformats.org/markup-compatibility/2006">
    <mc:Choice xmlns:p14="http://schemas.microsoft.com/office/powerpoint/2010/main" Requires="p14">
      <p:transition spd="slow" p14:dur="2000" advTm="47974"/>
    </mc:Choice>
    <mc:Fallback>
      <p:transition spd="slow" advTm="4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6.25E-7 -1.48148E-6 L -0.00026 0.59144 " pathEditMode="relative" rAng="0" ptsTypes="AA">
                                      <p:cBhvr>
                                        <p:cTn id="9" dur="2000" fill="hold"/>
                                        <p:tgtEl>
                                          <p:spTgt spid="7"/>
                                        </p:tgtEl>
                                        <p:attrNameLst>
                                          <p:attrName>ppt_x</p:attrName>
                                          <p:attrName>ppt_y</p:attrName>
                                        </p:attrNameLst>
                                      </p:cBhvr>
                                      <p:rCtr x="-13" y="2956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4614" objId="2"/>
        <p14:stopEvt time="4739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11</a:t>
            </a:fld>
            <a:endParaRPr lang="en-US" dirty="0"/>
          </a:p>
        </p:txBody>
      </p:sp>
      <p:sp>
        <p:nvSpPr>
          <p:cNvPr id="13" name="Tytuł 1">
            <a:extLst>
              <a:ext uri="{FF2B5EF4-FFF2-40B4-BE49-F238E27FC236}">
                <a16:creationId xmlns:a16="http://schemas.microsoft.com/office/drawing/2014/main" id="{DCBC525A-3E85-4931-82C7-E8182F21AFCE}"/>
              </a:ext>
            </a:extLst>
          </p:cNvPr>
          <p:cNvSpPr>
            <a:spLocks noGrp="1"/>
          </p:cNvSpPr>
          <p:nvPr>
            <p:ph type="title"/>
          </p:nvPr>
        </p:nvSpPr>
        <p:spPr>
          <a:xfrm>
            <a:off x="3096256" y="233605"/>
            <a:ext cx="7267575" cy="941044"/>
          </a:xfrm>
        </p:spPr>
        <p:txBody>
          <a:bodyPr>
            <a:normAutofit fontScale="90000"/>
          </a:bodyPr>
          <a:lstStyle/>
          <a:p>
            <a:r>
              <a:rPr lang="pl-PL" dirty="0" err="1">
                <a:solidFill>
                  <a:schemeClr val="accent1">
                    <a:lumMod val="50000"/>
                  </a:schemeClr>
                </a:solidFill>
                <a:effectLst>
                  <a:outerShdw blurRad="38100" dist="38100" dir="2700000" algn="tl">
                    <a:srgbClr val="000000">
                      <a:alpha val="43137"/>
                    </a:srgbClr>
                  </a:outerShdw>
                </a:effectLst>
              </a:rPr>
              <a:t>Planned</a:t>
            </a:r>
            <a:r>
              <a:rPr lang="pl-PL" dirty="0">
                <a:solidFill>
                  <a:schemeClr val="accent1">
                    <a:lumMod val="50000"/>
                  </a:schemeClr>
                </a:solidFill>
                <a:effectLst>
                  <a:outerShdw blurRad="38100" dist="38100" dir="2700000" algn="tl">
                    <a:srgbClr val="000000">
                      <a:alpha val="43137"/>
                    </a:srgbClr>
                  </a:outerShdw>
                </a:effectLst>
              </a:rPr>
              <a:t> </a:t>
            </a:r>
            <a:r>
              <a:rPr lang="pl-PL" dirty="0" err="1">
                <a:solidFill>
                  <a:schemeClr val="accent1">
                    <a:lumMod val="50000"/>
                  </a:schemeClr>
                </a:solidFill>
                <a:effectLst>
                  <a:outerShdw blurRad="38100" dist="38100" dir="2700000" algn="tl">
                    <a:srgbClr val="000000">
                      <a:alpha val="43137"/>
                    </a:srgbClr>
                  </a:outerShdw>
                </a:effectLst>
              </a:rPr>
              <a:t>jubilee</a:t>
            </a:r>
            <a:r>
              <a:rPr lang="pl-PL" dirty="0">
                <a:solidFill>
                  <a:schemeClr val="accent1">
                    <a:lumMod val="50000"/>
                  </a:schemeClr>
                </a:solidFill>
                <a:effectLst>
                  <a:outerShdw blurRad="38100" dist="38100" dir="2700000" algn="tl">
                    <a:srgbClr val="000000">
                      <a:alpha val="43137"/>
                    </a:srgbClr>
                  </a:outerShdw>
                </a:effectLst>
              </a:rPr>
              <a:t> </a:t>
            </a:r>
            <a:r>
              <a:rPr lang="pl-PL" dirty="0" err="1">
                <a:solidFill>
                  <a:schemeClr val="accent1">
                    <a:lumMod val="50000"/>
                  </a:schemeClr>
                </a:solidFill>
                <a:effectLst>
                  <a:outerShdw blurRad="38100" dist="38100" dir="2700000" algn="tl">
                    <a:srgbClr val="000000">
                      <a:alpha val="43137"/>
                    </a:srgbClr>
                  </a:outerShdw>
                </a:effectLst>
              </a:rPr>
              <a:t>activities</a:t>
            </a:r>
            <a:endParaRPr lang="pl-PL" dirty="0">
              <a:solidFill>
                <a:schemeClr val="accent1">
                  <a:lumMod val="50000"/>
                </a:schemeClr>
              </a:solidFill>
              <a:effectLst>
                <a:outerShdw blurRad="38100" dist="38100" dir="2700000" algn="tl">
                  <a:srgbClr val="000000">
                    <a:alpha val="43137"/>
                  </a:srgbClr>
                </a:outerShdw>
              </a:effectLst>
            </a:endParaRPr>
          </a:p>
        </p:txBody>
      </p:sp>
      <p:pic>
        <p:nvPicPr>
          <p:cNvPr id="14" name="Obraz 13">
            <a:extLst>
              <a:ext uri="{FF2B5EF4-FFF2-40B4-BE49-F238E27FC236}">
                <a16:creationId xmlns:a16="http://schemas.microsoft.com/office/drawing/2014/main" id="{0B233D3D-D29F-4DFA-8361-A682949C7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673" y="1520982"/>
            <a:ext cx="5929044" cy="3335087"/>
          </a:xfrm>
          <a:prstGeom prst="rect">
            <a:avLst/>
          </a:prstGeom>
        </p:spPr>
      </p:pic>
      <p:pic>
        <p:nvPicPr>
          <p:cNvPr id="15" name="Obraz 14">
            <a:extLst>
              <a:ext uri="{FF2B5EF4-FFF2-40B4-BE49-F238E27FC236}">
                <a16:creationId xmlns:a16="http://schemas.microsoft.com/office/drawing/2014/main" id="{F50497AF-8091-4E40-AACF-F943ACCDC4A6}"/>
              </a:ext>
            </a:extLst>
          </p:cNvPr>
          <p:cNvPicPr>
            <a:picLocks noChangeAspect="1"/>
          </p:cNvPicPr>
          <p:nvPr/>
        </p:nvPicPr>
        <p:blipFill rotWithShape="1">
          <a:blip r:embed="rId5"/>
          <a:srcRect l="72679" r="-178"/>
          <a:stretch/>
        </p:blipFill>
        <p:spPr>
          <a:xfrm>
            <a:off x="401598" y="682556"/>
            <a:ext cx="1591658" cy="1286188"/>
          </a:xfrm>
          <a:prstGeom prst="rect">
            <a:avLst/>
          </a:prstGeom>
        </p:spPr>
      </p:pic>
      <p:sp>
        <p:nvSpPr>
          <p:cNvPr id="7" name="pole tekstowe 6">
            <a:extLst>
              <a:ext uri="{FF2B5EF4-FFF2-40B4-BE49-F238E27FC236}">
                <a16:creationId xmlns:a16="http://schemas.microsoft.com/office/drawing/2014/main" id="{2F80F176-6CDC-42CC-898D-845C02AE590B}"/>
              </a:ext>
            </a:extLst>
          </p:cNvPr>
          <p:cNvSpPr txBox="1"/>
          <p:nvPr/>
        </p:nvSpPr>
        <p:spPr>
          <a:xfrm>
            <a:off x="208230" y="2270746"/>
            <a:ext cx="5616498" cy="2031325"/>
          </a:xfrm>
          <a:prstGeom prst="rect">
            <a:avLst/>
          </a:prstGeom>
          <a:noFill/>
        </p:spPr>
        <p:txBody>
          <a:bodyPr wrap="square">
            <a:spAutoFit/>
          </a:bodyPr>
          <a:lstStyle/>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On the occasion</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of </a:t>
            </a:r>
            <a:r>
              <a:rPr lang="en-US" sz="1800" b="1"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16 years of IEEE EMC-S PL</a:t>
            </a:r>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 since its inception in 2005</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pl-PL" kern="1000" dirty="0">
                <a:solidFill>
                  <a:srgbClr val="595959"/>
                </a:solidFill>
                <a:latin typeface="Franklin Gothic Book" panose="020B0503020102020204" pitchFamily="34" charset="0"/>
                <a:ea typeface="Franklin Gothic Book" panose="020B0503020102020204" pitchFamily="34" charset="0"/>
                <a:cs typeface="Times New Roman" panose="02020603050405020304" pitchFamily="18" charset="0"/>
              </a:rPr>
              <a:t>o</a:t>
            </a:r>
            <a:r>
              <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f </a:t>
            </a:r>
            <a:r>
              <a:rPr lang="en-US" sz="1800" b="1"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50 years of the IEEE Poland Section</a:t>
            </a:r>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 in 2022,</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in order to increase the recognition of our </a:t>
            </a:r>
            <a:r>
              <a:rPr lang="pl-PL" sz="1800" kern="1000" dirty="0" err="1">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Chapter</a:t>
            </a:r>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the Board of IEEE EMC-S PL decided to honor all its members with badges with the logo of our </a:t>
            </a:r>
            <a:r>
              <a:rPr lang="pl-PL" sz="1800" kern="1000" dirty="0" err="1">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Chapter</a:t>
            </a:r>
            <a:endParaRPr lang="pl-PL" dirty="0"/>
          </a:p>
        </p:txBody>
      </p:sp>
      <p:pic>
        <p:nvPicPr>
          <p:cNvPr id="8" name="Obraz 7">
            <a:extLst>
              <a:ext uri="{FF2B5EF4-FFF2-40B4-BE49-F238E27FC236}">
                <a16:creationId xmlns:a16="http://schemas.microsoft.com/office/drawing/2014/main" id="{F5FD1827-D7B8-40DA-80DA-821C6DD8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68" y="0"/>
            <a:ext cx="9963098" cy="5604242"/>
          </a:xfrm>
          <a:prstGeom prst="rect">
            <a:avLst/>
          </a:prstGeom>
        </p:spPr>
      </p:pic>
      <p:pic>
        <p:nvPicPr>
          <p:cNvPr id="9" name="Obraz 8">
            <a:extLst>
              <a:ext uri="{FF2B5EF4-FFF2-40B4-BE49-F238E27FC236}">
                <a16:creationId xmlns:a16="http://schemas.microsoft.com/office/drawing/2014/main" id="{DCE6A8D3-1920-4732-8B15-3DBA366470AF}"/>
              </a:ext>
            </a:extLst>
          </p:cNvPr>
          <p:cNvPicPr>
            <a:picLocks noChangeAspect="1"/>
          </p:cNvPicPr>
          <p:nvPr/>
        </p:nvPicPr>
        <p:blipFill rotWithShape="1">
          <a:blip r:embed="rId5"/>
          <a:srcRect l="72679" r="-178"/>
          <a:stretch/>
        </p:blipFill>
        <p:spPr>
          <a:xfrm>
            <a:off x="10392112" y="57732"/>
            <a:ext cx="1591658" cy="1286188"/>
          </a:xfrm>
          <a:prstGeom prst="rect">
            <a:avLst/>
          </a:prstGeom>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65230275"/>
      </p:ext>
    </p:extLst>
  </p:cSld>
  <p:clrMapOvr>
    <a:masterClrMapping/>
  </p:clrMapOvr>
  <mc:AlternateContent xmlns:mc="http://schemas.openxmlformats.org/markup-compatibility/2006">
    <mc:Choice xmlns:p14="http://schemas.microsoft.com/office/powerpoint/2010/main" Requires="p14">
      <p:transition spd="slow" p14:dur="4250" advClick="0" advTm="18643"/>
    </mc:Choice>
    <mc:Fallback>
      <p:transition spd="slow" advClick="0" advTm="1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xit" presetSubtype="5" fill="hold" nodeType="afterEffect">
                                  <p:stCondLst>
                                    <p:cond delay="0"/>
                                  </p:stCondLst>
                                  <p:childTnLst>
                                    <p:animEffect transition="out" filter="randombar(vertical)">
                                      <p:cBhvr>
                                        <p:cTn id="9" dur="5000"/>
                                        <p:tgtEl>
                                          <p:spTgt spid="14"/>
                                        </p:tgtEl>
                                      </p:cBhvr>
                                    </p:animEffect>
                                    <p:set>
                                      <p:cBhvr>
                                        <p:cTn id="10" dur="1" fill="hold">
                                          <p:stCondLst>
                                            <p:cond delay="4999"/>
                                          </p:stCondLst>
                                        </p:cTn>
                                        <p:tgtEl>
                                          <p:spTgt spid="14"/>
                                        </p:tgtEl>
                                        <p:attrNameLst>
                                          <p:attrName>style.visibility</p:attrName>
                                        </p:attrNameLst>
                                      </p:cBhvr>
                                      <p:to>
                                        <p:strVal val="hidden"/>
                                      </p:to>
                                    </p:set>
                                  </p:childTnLst>
                                </p:cTn>
                              </p:par>
                              <p:par>
                                <p:cTn id="11" presetID="2" presetClass="entr" presetSubtype="6"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3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4" dur="30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3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8" dur="30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3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2" dur="30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30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6" dur="30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30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0" dur="3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0"/>
                            </p:stCondLst>
                            <p:childTnLst>
                              <p:par>
                                <p:cTn id="32" presetID="31" presetClass="entr" presetSubtype="0" fill="hold" nodeType="afterEffect">
                                  <p:stCondLst>
                                    <p:cond delay="250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0" fill="hold"/>
                                        <p:tgtEl>
                                          <p:spTgt spid="8"/>
                                        </p:tgtEl>
                                        <p:attrNameLst>
                                          <p:attrName>ppt_w</p:attrName>
                                        </p:attrNameLst>
                                      </p:cBhvr>
                                      <p:tavLst>
                                        <p:tav tm="0">
                                          <p:val>
                                            <p:fltVal val="0"/>
                                          </p:val>
                                        </p:tav>
                                        <p:tav tm="100000">
                                          <p:val>
                                            <p:strVal val="#ppt_w"/>
                                          </p:val>
                                        </p:tav>
                                      </p:tavLst>
                                    </p:anim>
                                    <p:anim calcmode="lin" valueType="num">
                                      <p:cBhvr>
                                        <p:cTn id="35" dur="5000" fill="hold"/>
                                        <p:tgtEl>
                                          <p:spTgt spid="8"/>
                                        </p:tgtEl>
                                        <p:attrNameLst>
                                          <p:attrName>ppt_h</p:attrName>
                                        </p:attrNameLst>
                                      </p:cBhvr>
                                      <p:tavLst>
                                        <p:tav tm="0">
                                          <p:val>
                                            <p:fltVal val="0"/>
                                          </p:val>
                                        </p:tav>
                                        <p:tav tm="100000">
                                          <p:val>
                                            <p:strVal val="#ppt_h"/>
                                          </p:val>
                                        </p:tav>
                                      </p:tavLst>
                                    </p:anim>
                                    <p:anim calcmode="lin" valueType="num">
                                      <p:cBhvr>
                                        <p:cTn id="36" dur="5000" fill="hold"/>
                                        <p:tgtEl>
                                          <p:spTgt spid="8"/>
                                        </p:tgtEl>
                                        <p:attrNameLst>
                                          <p:attrName>style.rotation</p:attrName>
                                        </p:attrNameLst>
                                      </p:cBhvr>
                                      <p:tavLst>
                                        <p:tav tm="0">
                                          <p:val>
                                            <p:fltVal val="90"/>
                                          </p:val>
                                        </p:tav>
                                        <p:tav tm="100000">
                                          <p:val>
                                            <p:fltVal val="0"/>
                                          </p:val>
                                        </p:tav>
                                      </p:tavLst>
                                    </p:anim>
                                    <p:animEffect transition="in" filter="fade">
                                      <p:cBhvr>
                                        <p:cTn id="3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0980F-931B-5544-9ECC-E180EEBB1CFF}"/>
              </a:ext>
            </a:extLst>
          </p:cNvPr>
          <p:cNvSpPr>
            <a:spLocks noGrp="1"/>
          </p:cNvSpPr>
          <p:nvPr>
            <p:ph type="sldNum" sz="quarter" idx="12"/>
          </p:nvPr>
        </p:nvSpPr>
        <p:spPr/>
        <p:txBody>
          <a:bodyPr/>
          <a:lstStyle/>
          <a:p>
            <a:fld id="{03BE9B14-B398-894D-92FE-10AC19D55CC7}" type="slidenum">
              <a:rPr lang="en-US" smtClean="0"/>
              <a:t>12</a:t>
            </a:fld>
            <a:endParaRPr lang="en-US"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20538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3477">
        <p15:prstTrans prst="airplane"/>
      </p:transition>
    </mc:Choice>
    <mc:Fallback>
      <p:transition spd="slow" advClick="0" advTm="3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3B11-32EF-244C-BAA9-EF320114EC34}"/>
              </a:ext>
            </a:extLst>
          </p:cNvPr>
          <p:cNvSpPr>
            <a:spLocks noGrp="1"/>
          </p:cNvSpPr>
          <p:nvPr>
            <p:ph type="ctrTitle"/>
          </p:nvPr>
        </p:nvSpPr>
        <p:spPr>
          <a:xfrm>
            <a:off x="1524000" y="590829"/>
            <a:ext cx="9144000" cy="2187790"/>
          </a:xfrm>
        </p:spPr>
        <p:txBody>
          <a:bodyPr>
            <a:normAutofit fontScale="90000"/>
          </a:bodyPr>
          <a:lstStyle/>
          <a:p>
            <a:r>
              <a:rPr lang="pl-PL" dirty="0" err="1"/>
              <a:t>IEEE</a:t>
            </a:r>
            <a:r>
              <a:rPr lang="pl-PL" dirty="0"/>
              <a:t> </a:t>
            </a:r>
            <a:r>
              <a:rPr lang="pl-PL" dirty="0" err="1"/>
              <a:t>EMC</a:t>
            </a:r>
            <a:r>
              <a:rPr lang="pl-PL" dirty="0"/>
              <a:t>-S</a:t>
            </a:r>
            <a:br>
              <a:rPr lang="pl-PL" dirty="0"/>
            </a:br>
            <a:r>
              <a:rPr lang="pl-PL" b="1" dirty="0" err="1"/>
              <a:t>POLISH</a:t>
            </a:r>
            <a:r>
              <a:rPr lang="pl-PL" b="1" dirty="0"/>
              <a:t> </a:t>
            </a:r>
            <a:r>
              <a:rPr lang="pl-PL" b="1" dirty="0" err="1"/>
              <a:t>CHAPTER</a:t>
            </a:r>
            <a:r>
              <a:rPr lang="pl-PL" b="1" dirty="0"/>
              <a:t/>
            </a:r>
            <a:br>
              <a:rPr lang="pl-PL" b="1" dirty="0"/>
            </a:br>
            <a:r>
              <a:rPr lang="en-US" dirty="0"/>
              <a:t>Activity Report</a:t>
            </a:r>
          </a:p>
        </p:txBody>
      </p:sp>
      <p:sp>
        <p:nvSpPr>
          <p:cNvPr id="3" name="Subtitle 2">
            <a:extLst>
              <a:ext uri="{FF2B5EF4-FFF2-40B4-BE49-F238E27FC236}">
                <a16:creationId xmlns:a16="http://schemas.microsoft.com/office/drawing/2014/main" id="{88354E4E-E982-004C-ACF6-D9471725D275}"/>
              </a:ext>
            </a:extLst>
          </p:cNvPr>
          <p:cNvSpPr>
            <a:spLocks noGrp="1"/>
          </p:cNvSpPr>
          <p:nvPr>
            <p:ph type="subTitle" idx="1"/>
          </p:nvPr>
        </p:nvSpPr>
        <p:spPr>
          <a:xfrm>
            <a:off x="0" y="2827794"/>
            <a:ext cx="12192000" cy="440507"/>
          </a:xfrm>
        </p:spPr>
        <p:txBody>
          <a:bodyPr/>
          <a:lstStyle/>
          <a:p>
            <a:r>
              <a:rPr lang="pl-PL" dirty="0"/>
              <a:t>2020-2021</a:t>
            </a:r>
            <a:endParaRPr lang="en-US" dirty="0"/>
          </a:p>
        </p:txBody>
      </p:sp>
      <p:sp>
        <p:nvSpPr>
          <p:cNvPr id="4" name="Slide Number Placeholder 3">
            <a:extLst>
              <a:ext uri="{FF2B5EF4-FFF2-40B4-BE49-F238E27FC236}">
                <a16:creationId xmlns:a16="http://schemas.microsoft.com/office/drawing/2014/main" id="{3F39B67F-9E35-A54A-8A4C-4C53F7BFB1A9}"/>
              </a:ext>
            </a:extLst>
          </p:cNvPr>
          <p:cNvSpPr>
            <a:spLocks noGrp="1"/>
          </p:cNvSpPr>
          <p:nvPr>
            <p:ph type="sldNum" sz="quarter" idx="12"/>
          </p:nvPr>
        </p:nvSpPr>
        <p:spPr/>
        <p:txBody>
          <a:bodyPr/>
          <a:lstStyle/>
          <a:p>
            <a:fld id="{03BE9B14-B398-894D-92FE-10AC19D55CC7}" type="slidenum">
              <a:rPr lang="en-US" smtClean="0"/>
              <a:t>2</a:t>
            </a:fld>
            <a:endParaRPr lang="en-US" dirty="0"/>
          </a:p>
        </p:txBody>
      </p:sp>
      <p:pic>
        <p:nvPicPr>
          <p:cNvPr id="12" name="Obraz 11" descr="Obraz zawierający tekst&#10;&#10;Opis wygenerowany automatycznie">
            <a:extLst>
              <a:ext uri="{FF2B5EF4-FFF2-40B4-BE49-F238E27FC236}">
                <a16:creationId xmlns:a16="http://schemas.microsoft.com/office/drawing/2014/main" id="{6F4F920C-2B38-4036-9DE5-3B923206F54D}"/>
              </a:ext>
            </a:extLst>
          </p:cNvPr>
          <p:cNvPicPr>
            <a:picLocks noChangeAspect="1"/>
          </p:cNvPicPr>
          <p:nvPr/>
        </p:nvPicPr>
        <p:blipFill>
          <a:blip r:embed="rId6"/>
          <a:stretch>
            <a:fillRect/>
          </a:stretch>
        </p:blipFill>
        <p:spPr>
          <a:xfrm>
            <a:off x="381000" y="381000"/>
            <a:ext cx="2286000" cy="3048000"/>
          </a:xfrm>
          <a:prstGeom prst="rect">
            <a:avLst/>
          </a:prstGeom>
        </p:spPr>
      </p:pic>
      <p:pic>
        <p:nvPicPr>
          <p:cNvPr id="14" name="Obraz 13" descr="Obraz zawierający mapa&#10;&#10;Opis wygenerowany automatycznie">
            <a:extLst>
              <a:ext uri="{FF2B5EF4-FFF2-40B4-BE49-F238E27FC236}">
                <a16:creationId xmlns:a16="http://schemas.microsoft.com/office/drawing/2014/main" id="{5A333951-808B-45FD-9873-C5A30174C044}"/>
              </a:ext>
            </a:extLst>
          </p:cNvPr>
          <p:cNvPicPr>
            <a:picLocks noChangeAspect="1"/>
          </p:cNvPicPr>
          <p:nvPr/>
        </p:nvPicPr>
        <p:blipFill>
          <a:blip r:embed="rId7"/>
          <a:stretch>
            <a:fillRect/>
          </a:stretch>
        </p:blipFill>
        <p:spPr>
          <a:xfrm>
            <a:off x="4315809" y="3268301"/>
            <a:ext cx="3790949" cy="2316691"/>
          </a:xfrm>
          <a:prstGeom prst="rect">
            <a:avLst/>
          </a:prstGeom>
        </p:spPr>
      </p:pic>
      <p:pic>
        <p:nvPicPr>
          <p:cNvPr id="16" name="Nagrany dźwięk">
            <a:hlinkClick r:id="" action="ppaction://media"/>
            <a:extLst>
              <a:ext uri="{FF2B5EF4-FFF2-40B4-BE49-F238E27FC236}">
                <a16:creationId xmlns:a16="http://schemas.microsoft.com/office/drawing/2014/main" id="{B732B2D4-C57D-4AE7-8CB2-4920F49D11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1400" y="76200"/>
            <a:ext cx="609600" cy="609600"/>
          </a:xfrm>
          <a:prstGeom prst="rect">
            <a:avLst/>
          </a:prstGeom>
        </p:spPr>
      </p:pic>
      <p:pic>
        <p:nvPicPr>
          <p:cNvPr id="17" name="Obraz 16">
            <a:extLst>
              <a:ext uri="{FF2B5EF4-FFF2-40B4-BE49-F238E27FC236}">
                <a16:creationId xmlns:a16="http://schemas.microsoft.com/office/drawing/2014/main" id="{CBEB057B-30F7-4C3D-9BAE-90AAB1528600}"/>
              </a:ext>
            </a:extLst>
          </p:cNvPr>
          <p:cNvPicPr>
            <a:picLocks noChangeAspect="1"/>
          </p:cNvPicPr>
          <p:nvPr/>
        </p:nvPicPr>
        <p:blipFill rotWithShape="1">
          <a:blip r:embed="rId9"/>
          <a:srcRect l="72679" r="-178"/>
          <a:stretch/>
        </p:blipFill>
        <p:spPr>
          <a:xfrm>
            <a:off x="8989659" y="1"/>
            <a:ext cx="3202341" cy="2587750"/>
          </a:xfrm>
          <a:prstGeom prst="rect">
            <a:avLst/>
          </a:prstGeom>
        </p:spPr>
      </p:pic>
      <p:pic>
        <p:nvPicPr>
          <p:cNvPr id="5" name="Dźwięk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37774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6071">
        <p15:prstTrans prst="curtains"/>
      </p:transition>
    </mc:Choice>
    <mc:Fallback>
      <p:transition spd="slow" advClick="0" advTm="6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6"/>
                </p:tgtEl>
              </p:cMediaNode>
            </p:audio>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401598" y="2263165"/>
            <a:ext cx="6712084" cy="646331"/>
          </a:xfrm>
        </p:spPr>
        <p:txBody>
          <a:bodyPr>
            <a:spAutoFit/>
          </a:bodyPr>
          <a:lstStyle/>
          <a:p>
            <a:r>
              <a:rPr lang="en-US" sz="2000" dirty="0">
                <a:solidFill>
                  <a:schemeClr val="accent5">
                    <a:lumMod val="50000"/>
                  </a:schemeClr>
                </a:solidFill>
                <a:effectLst>
                  <a:outerShdw blurRad="38100" dist="38100" dir="2700000" algn="tl">
                    <a:srgbClr val="000000">
                      <a:alpha val="43137"/>
                    </a:srgbClr>
                  </a:outerShdw>
                </a:effectLst>
              </a:rPr>
              <a:t>Inaugural meeting of the newly elected EMC-S PL Management Board - definition of an action plan for the 2020-2022 term</a:t>
            </a:r>
            <a:endParaRPr lang="pl-PL" sz="2000" dirty="0">
              <a:solidFill>
                <a:schemeClr val="accent5">
                  <a:lumMod val="50000"/>
                </a:schemeClr>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3</a:t>
            </a:fld>
            <a:endParaRPr lang="en-US" dirty="0"/>
          </a:p>
        </p:txBody>
      </p:sp>
      <p:sp>
        <p:nvSpPr>
          <p:cNvPr id="10" name="pole tekstowe 9">
            <a:extLst>
              <a:ext uri="{FF2B5EF4-FFF2-40B4-BE49-F238E27FC236}">
                <a16:creationId xmlns:a16="http://schemas.microsoft.com/office/drawing/2014/main" id="{7B9F6599-E41B-4C18-A681-9453C498236B}"/>
              </a:ext>
            </a:extLst>
          </p:cNvPr>
          <p:cNvSpPr txBox="1"/>
          <p:nvPr/>
        </p:nvSpPr>
        <p:spPr>
          <a:xfrm>
            <a:off x="401598" y="4035959"/>
            <a:ext cx="8461048"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800" dirty="0">
                <a:solidFill>
                  <a:schemeClr val="accent1">
                    <a:lumMod val="50000"/>
                  </a:schemeClr>
                </a:solidFill>
              </a:rPr>
              <a:t>Adoption and specification of pre-election declarations as a framework program of activities for the new</a:t>
            </a:r>
            <a:r>
              <a:rPr lang="pl-PL" sz="2800" dirty="0">
                <a:solidFill>
                  <a:schemeClr val="accent1">
                    <a:lumMod val="50000"/>
                  </a:schemeClr>
                </a:solidFill>
              </a:rPr>
              <a:t/>
            </a:r>
            <a:br>
              <a:rPr lang="pl-PL" sz="2800" dirty="0">
                <a:solidFill>
                  <a:schemeClr val="accent1">
                    <a:lumMod val="50000"/>
                  </a:schemeClr>
                </a:solidFill>
              </a:rPr>
            </a:br>
            <a:r>
              <a:rPr lang="en-US" sz="2800" dirty="0">
                <a:solidFill>
                  <a:schemeClr val="accent1">
                    <a:lumMod val="50000"/>
                  </a:schemeClr>
                </a:solidFill>
              </a:rPr>
              <a:t>EMC-S PL Management Board in the 2020-2022 term</a:t>
            </a:r>
            <a:endParaRPr lang="pl-PL" sz="2800" dirty="0">
              <a:solidFill>
                <a:schemeClr val="accent1">
                  <a:lumMod val="50000"/>
                </a:schemeClr>
              </a:solidFill>
            </a:endParaRPr>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2240171" y="700962"/>
            <a:ext cx="3034938" cy="12557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lumMod val="50000"/>
                  </a:schemeClr>
                </a:solidFill>
                <a:effectLst>
                  <a:outerShdw blurRad="38100" dist="38100" dir="2700000" algn="tl">
                    <a:srgbClr val="000000">
                      <a:alpha val="43137"/>
                    </a:srgbClr>
                  </a:outerShdw>
                </a:effectLst>
              </a:rPr>
              <a:t>Meeting no. 1</a:t>
            </a:r>
          </a:p>
          <a:p>
            <a:r>
              <a:rPr lang="en-US" sz="2800" b="1" dirty="0">
                <a:solidFill>
                  <a:schemeClr val="accent5">
                    <a:lumMod val="50000"/>
                  </a:schemeClr>
                </a:solidFill>
                <a:effectLst>
                  <a:outerShdw blurRad="38100" dist="38100" dir="2700000" algn="tl">
                    <a:srgbClr val="000000">
                      <a:alpha val="43137"/>
                    </a:srgbClr>
                  </a:outerShdw>
                </a:effectLst>
              </a:rPr>
              <a:t>Aug. 19 – 20, 2020</a:t>
            </a:r>
            <a:endParaRPr lang="pl-PL" sz="2800" b="1" dirty="0">
              <a:solidFill>
                <a:schemeClr val="accent5">
                  <a:lumMod val="50000"/>
                </a:schemeClr>
              </a:solidFill>
              <a:effectLst>
                <a:outerShdw blurRad="38100" dist="38100" dir="2700000" algn="tl">
                  <a:srgbClr val="000000">
                    <a:alpha val="43137"/>
                  </a:srgbClr>
                </a:outerShdw>
              </a:effectLst>
            </a:endParaRPr>
          </a:p>
          <a:p>
            <a:r>
              <a:rPr lang="en-US" sz="2800" b="1" dirty="0">
                <a:solidFill>
                  <a:schemeClr val="accent5">
                    <a:lumMod val="50000"/>
                  </a:schemeClr>
                </a:solidFill>
                <a:effectLst>
                  <a:outerShdw blurRad="38100" dist="38100" dir="2700000" algn="tl">
                    <a:srgbClr val="000000">
                      <a:alpha val="43137"/>
                    </a:srgbClr>
                  </a:outerShdw>
                </a:effectLst>
              </a:rPr>
              <a:t>Bialystok, Poland</a:t>
            </a:r>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7" y="137731"/>
            <a:ext cx="2954445" cy="369332"/>
          </a:xfrm>
          <a:prstGeom prst="rect">
            <a:avLst/>
          </a:prstGeom>
          <a:noFill/>
        </p:spPr>
        <p:txBody>
          <a:bodyPr wrap="square">
            <a:spAutoFit/>
          </a:bodyPr>
          <a:lstStyle/>
          <a:p>
            <a:r>
              <a:rPr lang="en-US" sz="1800"/>
              <a:t>ADMINISTRATIVE ACTIVITY</a:t>
            </a:r>
            <a:endParaRPr lang="en-US"/>
          </a:p>
        </p:txBody>
      </p:sp>
      <p:sp>
        <p:nvSpPr>
          <p:cNvPr id="11" name="pole tekstowe 10">
            <a:extLst>
              <a:ext uri="{FF2B5EF4-FFF2-40B4-BE49-F238E27FC236}">
                <a16:creationId xmlns:a16="http://schemas.microsoft.com/office/drawing/2014/main" id="{33FB14F1-8CD1-441F-8637-F1E1B1F8797C}"/>
              </a:ext>
            </a:extLst>
          </p:cNvPr>
          <p:cNvSpPr txBox="1"/>
          <p:nvPr/>
        </p:nvSpPr>
        <p:spPr>
          <a:xfrm>
            <a:off x="401596" y="3103395"/>
            <a:ext cx="7868197" cy="646331"/>
          </a:xfrm>
          <a:prstGeom prst="rect">
            <a:avLst/>
          </a:prstGeom>
          <a:noFill/>
        </p:spPr>
        <p:txBody>
          <a:bodyPr wrap="square">
            <a:spAutoFit/>
          </a:bodyPr>
          <a:lstStyle/>
          <a:p>
            <a:pPr defTabSz="827088">
              <a:tabLst>
                <a:tab pos="1527175" algn="l"/>
                <a:tab pos="4129088" algn="l"/>
              </a:tabLst>
            </a:pPr>
            <a:r>
              <a:rPr lang="en-US" dirty="0"/>
              <a:t>Participants:	Krzysztof Sieczkarek</a:t>
            </a:r>
            <a:r>
              <a:rPr lang="pl-PL" dirty="0"/>
              <a:t>		</a:t>
            </a:r>
            <a:r>
              <a:rPr lang="en-US" dirty="0"/>
              <a:t>– Chapter Chair</a:t>
            </a:r>
          </a:p>
          <a:p>
            <a:pPr marL="1527175" defTabSz="827088"/>
            <a:r>
              <a:rPr lang="en-US" dirty="0"/>
              <a:t>Mirosław Zielenkiewicz</a:t>
            </a:r>
            <a:r>
              <a:rPr lang="pl-PL" dirty="0"/>
              <a:t>	</a:t>
            </a:r>
            <a:r>
              <a:rPr lang="en-US" dirty="0"/>
              <a:t>– Vice Chair/Secretary/Treasurer</a:t>
            </a:r>
          </a:p>
        </p:txBody>
      </p:sp>
      <p:sp>
        <p:nvSpPr>
          <p:cNvPr id="15" name="pole tekstowe 14">
            <a:extLst>
              <a:ext uri="{FF2B5EF4-FFF2-40B4-BE49-F238E27FC236}">
                <a16:creationId xmlns:a16="http://schemas.microsoft.com/office/drawing/2014/main" id="{067A2F7B-90DF-4863-B52B-FE084E1899EB}"/>
              </a:ext>
            </a:extLst>
          </p:cNvPr>
          <p:cNvSpPr txBox="1"/>
          <p:nvPr/>
        </p:nvSpPr>
        <p:spPr>
          <a:xfrm rot="1822619">
            <a:off x="10096711" y="3108267"/>
            <a:ext cx="914010" cy="369332"/>
          </a:xfrm>
          <a:prstGeom prst="rect">
            <a:avLst/>
          </a:prstGeom>
          <a:noFill/>
        </p:spPr>
        <p:txBody>
          <a:bodyPr wrap="square">
            <a:spAutoFit/>
          </a:bodyPr>
          <a:lstStyle/>
          <a:p>
            <a:r>
              <a:rPr lang="en-US" dirty="0"/>
              <a:t>Chair</a:t>
            </a:r>
            <a:endParaRPr lang="pl-PL" dirty="0"/>
          </a:p>
        </p:txBody>
      </p:sp>
      <p:grpSp>
        <p:nvGrpSpPr>
          <p:cNvPr id="6" name="Grupa 5">
            <a:extLst>
              <a:ext uri="{FF2B5EF4-FFF2-40B4-BE49-F238E27FC236}">
                <a16:creationId xmlns:a16="http://schemas.microsoft.com/office/drawing/2014/main" id="{75BBB3DE-3C76-422B-8284-2E48175D8F13}"/>
              </a:ext>
            </a:extLst>
          </p:cNvPr>
          <p:cNvGrpSpPr/>
          <p:nvPr/>
        </p:nvGrpSpPr>
        <p:grpSpPr>
          <a:xfrm>
            <a:off x="9320258" y="3525492"/>
            <a:ext cx="2288644" cy="2127682"/>
            <a:chOff x="9320258" y="3525492"/>
            <a:chExt cx="2288644" cy="2127682"/>
          </a:xfrm>
        </p:grpSpPr>
        <p:pic>
          <p:nvPicPr>
            <p:cNvPr id="9" name="Symbol zastępczy zawartości 3">
              <a:extLst>
                <a:ext uri="{FF2B5EF4-FFF2-40B4-BE49-F238E27FC236}">
                  <a16:creationId xmlns:a16="http://schemas.microsoft.com/office/drawing/2014/main" id="{283FEB1E-294B-4822-BF3B-144BCE44C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4273" y="3939702"/>
              <a:ext cx="2284629" cy="1713472"/>
            </a:xfrm>
            <a:prstGeom prst="rect">
              <a:avLst/>
            </a:prstGeom>
          </p:spPr>
        </p:pic>
        <p:sp>
          <p:nvSpPr>
            <p:cNvPr id="16" name="pole tekstowe 15">
              <a:extLst>
                <a:ext uri="{FF2B5EF4-FFF2-40B4-BE49-F238E27FC236}">
                  <a16:creationId xmlns:a16="http://schemas.microsoft.com/office/drawing/2014/main" id="{508D6381-9750-4D04-ADA0-66C4F3B067C9}"/>
                </a:ext>
              </a:extLst>
            </p:cNvPr>
            <p:cNvSpPr txBox="1"/>
            <p:nvPr/>
          </p:nvSpPr>
          <p:spPr>
            <a:xfrm>
              <a:off x="9320258" y="3525492"/>
              <a:ext cx="2286000" cy="430887"/>
            </a:xfrm>
            <a:prstGeom prst="rect">
              <a:avLst/>
            </a:prstGeom>
            <a:solidFill>
              <a:schemeClr val="accent5">
                <a:lumMod val="60000"/>
                <a:lumOff val="40000"/>
              </a:schemeClr>
            </a:solidFill>
          </p:spPr>
          <p:txBody>
            <a:bodyPr wrap="square">
              <a:spAutoFit/>
            </a:bodyPr>
            <a:lstStyle/>
            <a:p>
              <a:pPr algn="ctr"/>
              <a:r>
                <a:rPr lang="pl-PL" sz="1100" dirty="0" err="1"/>
                <a:t>Visit</a:t>
              </a:r>
              <a:r>
                <a:rPr lang="pl-PL" sz="1100" dirty="0"/>
                <a:t> in </a:t>
              </a:r>
              <a:r>
                <a:rPr lang="pl-PL" sz="1100" dirty="0" err="1"/>
                <a:t>overvoltage</a:t>
              </a:r>
              <a:r>
                <a:rPr lang="pl-PL" sz="1100" dirty="0"/>
                <a:t> </a:t>
              </a:r>
              <a:r>
                <a:rPr lang="pl-PL" sz="1100" dirty="0" err="1"/>
                <a:t>protection</a:t>
              </a:r>
              <a:r>
                <a:rPr lang="pl-PL" sz="1100" dirty="0"/>
                <a:t> </a:t>
              </a:r>
            </a:p>
            <a:p>
              <a:pPr algn="ctr"/>
              <a:r>
                <a:rPr lang="pl-PL" sz="1100" dirty="0" err="1"/>
                <a:t>laboratory</a:t>
              </a:r>
              <a:r>
                <a:rPr lang="pl-PL" sz="1100" dirty="0"/>
                <a:t> of the RST</a:t>
              </a:r>
            </a:p>
          </p:txBody>
        </p:sp>
      </p:grpSp>
      <p:sp>
        <p:nvSpPr>
          <p:cNvPr id="17" name="pole tekstowe 16">
            <a:extLst>
              <a:ext uri="{FF2B5EF4-FFF2-40B4-BE49-F238E27FC236}">
                <a16:creationId xmlns:a16="http://schemas.microsoft.com/office/drawing/2014/main" id="{DB322A68-10D5-4C67-95F8-F5C51ACD56C6}"/>
              </a:ext>
            </a:extLst>
          </p:cNvPr>
          <p:cNvSpPr txBox="1"/>
          <p:nvPr/>
        </p:nvSpPr>
        <p:spPr>
          <a:xfrm rot="1800000">
            <a:off x="8048445" y="3034088"/>
            <a:ext cx="625245" cy="369332"/>
          </a:xfrm>
          <a:prstGeom prst="rect">
            <a:avLst/>
          </a:prstGeom>
          <a:noFill/>
        </p:spPr>
        <p:txBody>
          <a:bodyPr wrap="square">
            <a:spAutoFit/>
          </a:bodyPr>
          <a:lstStyle/>
          <a:p>
            <a:r>
              <a:rPr lang="pl-PL" dirty="0"/>
              <a:t>Vice</a:t>
            </a:r>
          </a:p>
        </p:txBody>
      </p:sp>
      <p:pic>
        <p:nvPicPr>
          <p:cNvPr id="18" name="Obraz 17">
            <a:extLst>
              <a:ext uri="{FF2B5EF4-FFF2-40B4-BE49-F238E27FC236}">
                <a16:creationId xmlns:a16="http://schemas.microsoft.com/office/drawing/2014/main" id="{BF480EA7-03AD-425C-BA67-780F903626F4}"/>
              </a:ext>
            </a:extLst>
          </p:cNvPr>
          <p:cNvPicPr>
            <a:picLocks noChangeAspect="1"/>
          </p:cNvPicPr>
          <p:nvPr/>
        </p:nvPicPr>
        <p:blipFill rotWithShape="1">
          <a:blip r:embed="rId5"/>
          <a:srcRect l="72679" r="-178"/>
          <a:stretch/>
        </p:blipFill>
        <p:spPr>
          <a:xfrm>
            <a:off x="401598" y="682556"/>
            <a:ext cx="1591658" cy="1286188"/>
          </a:xfrm>
          <a:prstGeom prst="rect">
            <a:avLst/>
          </a:prstGeom>
        </p:spPr>
      </p:pic>
      <p:pic>
        <p:nvPicPr>
          <p:cNvPr id="5" name="Obraz 4" descr="Obraz zawierający osoba, mężczyzna, stojące, pozujący&#10;&#10;Opis wygenerowany automatycznie">
            <a:extLst>
              <a:ext uri="{FF2B5EF4-FFF2-40B4-BE49-F238E27FC236}">
                <a16:creationId xmlns:a16="http://schemas.microsoft.com/office/drawing/2014/main" id="{6EA93835-9D5D-4C37-AC18-C045592CB9D4}"/>
              </a:ext>
            </a:extLst>
          </p:cNvPr>
          <p:cNvPicPr>
            <a:picLocks noChangeAspect="1"/>
          </p:cNvPicPr>
          <p:nvPr/>
        </p:nvPicPr>
        <p:blipFill>
          <a:blip r:embed="rId6"/>
          <a:stretch>
            <a:fillRect/>
          </a:stretch>
        </p:blipFill>
        <p:spPr>
          <a:xfrm>
            <a:off x="7193494" y="135999"/>
            <a:ext cx="4415410" cy="2766518"/>
          </a:xfrm>
          <a:prstGeom prst="rect">
            <a:avLst/>
          </a:prstGeom>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23274310"/>
      </p:ext>
    </p:extLst>
  </p:cSld>
  <p:clrMapOvr>
    <a:masterClrMapping/>
  </p:clrMapOvr>
  <mc:AlternateContent xmlns:mc="http://schemas.openxmlformats.org/markup-compatibility/2006">
    <mc:Choice xmlns:p14="http://schemas.microsoft.com/office/powerpoint/2010/main" Requires="p14">
      <p:transition spd="slow" p14:dur="1200" advClick="0" advTm="16521">
        <p14:prism/>
      </p:transition>
    </mc:Choice>
    <mc:Fallback>
      <p:transition spd="slow" advClick="0" advTm="16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6"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80">
                                          <p:stCondLst>
                                            <p:cond delay="0"/>
                                          </p:stCondLst>
                                        </p:cTn>
                                        <p:tgtEl>
                                          <p:spTgt spid="17"/>
                                        </p:tgtEl>
                                      </p:cBhvr>
                                    </p:animEffect>
                                    <p:anim calcmode="lin" valueType="num">
                                      <p:cBhvr>
                                        <p:cTn id="3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2" dur="26">
                                          <p:stCondLst>
                                            <p:cond delay="650"/>
                                          </p:stCondLst>
                                        </p:cTn>
                                        <p:tgtEl>
                                          <p:spTgt spid="17"/>
                                        </p:tgtEl>
                                      </p:cBhvr>
                                      <p:to x="100000" y="60000"/>
                                    </p:animScale>
                                    <p:animScale>
                                      <p:cBhvr>
                                        <p:cTn id="43" dur="166" decel="50000">
                                          <p:stCondLst>
                                            <p:cond delay="676"/>
                                          </p:stCondLst>
                                        </p:cTn>
                                        <p:tgtEl>
                                          <p:spTgt spid="17"/>
                                        </p:tgtEl>
                                      </p:cBhvr>
                                      <p:to x="100000" y="100000"/>
                                    </p:animScale>
                                    <p:animScale>
                                      <p:cBhvr>
                                        <p:cTn id="44" dur="26">
                                          <p:stCondLst>
                                            <p:cond delay="1312"/>
                                          </p:stCondLst>
                                        </p:cTn>
                                        <p:tgtEl>
                                          <p:spTgt spid="17"/>
                                        </p:tgtEl>
                                      </p:cBhvr>
                                      <p:to x="100000" y="80000"/>
                                    </p:animScale>
                                    <p:animScale>
                                      <p:cBhvr>
                                        <p:cTn id="45" dur="166" decel="50000">
                                          <p:stCondLst>
                                            <p:cond delay="1338"/>
                                          </p:stCondLst>
                                        </p:cTn>
                                        <p:tgtEl>
                                          <p:spTgt spid="17"/>
                                        </p:tgtEl>
                                      </p:cBhvr>
                                      <p:to x="100000" y="100000"/>
                                    </p:animScale>
                                    <p:animScale>
                                      <p:cBhvr>
                                        <p:cTn id="46" dur="26">
                                          <p:stCondLst>
                                            <p:cond delay="1642"/>
                                          </p:stCondLst>
                                        </p:cTn>
                                        <p:tgtEl>
                                          <p:spTgt spid="17"/>
                                        </p:tgtEl>
                                      </p:cBhvr>
                                      <p:to x="100000" y="90000"/>
                                    </p:animScale>
                                    <p:animScale>
                                      <p:cBhvr>
                                        <p:cTn id="47" dur="166" decel="50000">
                                          <p:stCondLst>
                                            <p:cond delay="1668"/>
                                          </p:stCondLst>
                                        </p:cTn>
                                        <p:tgtEl>
                                          <p:spTgt spid="17"/>
                                        </p:tgtEl>
                                      </p:cBhvr>
                                      <p:to x="100000" y="100000"/>
                                    </p:animScale>
                                    <p:animScale>
                                      <p:cBhvr>
                                        <p:cTn id="48" dur="26">
                                          <p:stCondLst>
                                            <p:cond delay="1808"/>
                                          </p:stCondLst>
                                        </p:cTn>
                                        <p:tgtEl>
                                          <p:spTgt spid="17"/>
                                        </p:tgtEl>
                                      </p:cBhvr>
                                      <p:to x="100000" y="95000"/>
                                    </p:animScale>
                                    <p:animScale>
                                      <p:cBhvr>
                                        <p:cTn id="49" dur="166" decel="50000">
                                          <p:stCondLst>
                                            <p:cond delay="1834"/>
                                          </p:stCondLst>
                                        </p:cTn>
                                        <p:tgtEl>
                                          <p:spTgt spid="17"/>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2"/>
                </p:tgtEl>
              </p:cMediaNode>
            </p:audio>
          </p:childTnLst>
        </p:cTn>
      </p:par>
    </p:tnLst>
    <p:bldLst>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401598" y="2096112"/>
            <a:ext cx="6712084" cy="1615827"/>
          </a:xfrm>
        </p:spPr>
        <p:txBody>
          <a:bodyPr>
            <a:spAutoFit/>
          </a:bodyPr>
          <a:lstStyle/>
          <a:p>
            <a:r>
              <a:rPr lang="en-US" sz="2200" dirty="0">
                <a:solidFill>
                  <a:schemeClr val="accent1">
                    <a:lumMod val="50000"/>
                  </a:schemeClr>
                </a:solidFill>
              </a:rPr>
              <a:t>Organizational meeting at the initiative of </a:t>
            </a:r>
            <a:r>
              <a:rPr lang="pl-PL" sz="2200" dirty="0">
                <a:solidFill>
                  <a:schemeClr val="accent1">
                    <a:lumMod val="50000"/>
                  </a:schemeClr>
                </a:solidFill>
              </a:rPr>
              <a:t>Board of the </a:t>
            </a:r>
            <a:r>
              <a:rPr lang="pl-PL" sz="2200" dirty="0" err="1">
                <a:solidFill>
                  <a:schemeClr val="accent1">
                    <a:lumMod val="50000"/>
                  </a:schemeClr>
                </a:solidFill>
              </a:rPr>
              <a:t>IEEE</a:t>
            </a:r>
            <a:r>
              <a:rPr lang="pl-PL" sz="2200" dirty="0">
                <a:solidFill>
                  <a:schemeClr val="accent1">
                    <a:lumMod val="50000"/>
                  </a:schemeClr>
                </a:solidFill>
              </a:rPr>
              <a:t> </a:t>
            </a:r>
            <a:r>
              <a:rPr lang="en-US" sz="2200" dirty="0">
                <a:solidFill>
                  <a:schemeClr val="accent1">
                    <a:lumMod val="50000"/>
                  </a:schemeClr>
                </a:solidFill>
              </a:rPr>
              <a:t>EMC-S PL </a:t>
            </a:r>
            <a:r>
              <a:rPr lang="en-US" sz="2200">
                <a:solidFill>
                  <a:schemeClr val="accent1">
                    <a:lumMod val="50000"/>
                  </a:schemeClr>
                </a:solidFill>
              </a:rPr>
              <a:t>with </a:t>
            </a:r>
            <a:r>
              <a:rPr lang="en-US" sz="2200" b="1" smtClean="0">
                <a:solidFill>
                  <a:schemeClr val="accent1">
                    <a:lumMod val="50000"/>
                  </a:schemeClr>
                </a:solidFill>
              </a:rPr>
              <a:t>the </a:t>
            </a:r>
            <a:r>
              <a:rPr lang="en-US" sz="2200" b="1" dirty="0">
                <a:solidFill>
                  <a:schemeClr val="accent1">
                    <a:lumMod val="50000"/>
                  </a:schemeClr>
                </a:solidFill>
              </a:rPr>
              <a:t>Chairman of the Electromagnetic Safety Section of the Electronics and Telecommunications Committee </a:t>
            </a:r>
            <a:r>
              <a:rPr lang="pl-PL" sz="2200" b="1" dirty="0" err="1">
                <a:solidFill>
                  <a:schemeClr val="accent1">
                    <a:lumMod val="50000"/>
                  </a:schemeClr>
                </a:solidFill>
              </a:rPr>
              <a:t>at</a:t>
            </a:r>
            <a:r>
              <a:rPr lang="en-US" sz="2200" b="1" dirty="0">
                <a:solidFill>
                  <a:schemeClr val="accent1">
                    <a:lumMod val="50000"/>
                  </a:schemeClr>
                </a:solidFill>
              </a:rPr>
              <a:t> the POLISH ACADEMY of SCIENCES</a:t>
            </a:r>
            <a:endParaRPr lang="pl-PL" sz="2200" dirty="0">
              <a:solidFill>
                <a:schemeClr val="accent1">
                  <a:lumMod val="50000"/>
                </a:schemeClr>
              </a:solidFill>
            </a:endParaRP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4</a:t>
            </a:fld>
            <a:endParaRPr lang="en-US" dirty="0"/>
          </a:p>
        </p:txBody>
      </p:sp>
      <p:pic>
        <p:nvPicPr>
          <p:cNvPr id="5" name="Obraz 4">
            <a:extLst>
              <a:ext uri="{FF2B5EF4-FFF2-40B4-BE49-F238E27FC236}">
                <a16:creationId xmlns:a16="http://schemas.microsoft.com/office/drawing/2014/main" id="{95C7C682-C1DD-4095-AA3D-2692A71AF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5601" y="168322"/>
            <a:ext cx="3874549" cy="5166064"/>
          </a:xfrm>
          <a:prstGeom prst="rect">
            <a:avLst/>
          </a:prstGeom>
        </p:spPr>
      </p:pic>
      <p:sp>
        <p:nvSpPr>
          <p:cNvPr id="10" name="pole tekstowe 9">
            <a:extLst>
              <a:ext uri="{FF2B5EF4-FFF2-40B4-BE49-F238E27FC236}">
                <a16:creationId xmlns:a16="http://schemas.microsoft.com/office/drawing/2014/main" id="{7B9F6599-E41B-4C18-A681-9453C498236B}"/>
              </a:ext>
            </a:extLst>
          </p:cNvPr>
          <p:cNvSpPr txBox="1"/>
          <p:nvPr/>
        </p:nvSpPr>
        <p:spPr>
          <a:xfrm>
            <a:off x="401598" y="4035959"/>
            <a:ext cx="6094378" cy="954107"/>
          </a:xfrm>
          <a:prstGeom prst="rect">
            <a:avLst/>
          </a:prstGeom>
          <a:noFill/>
        </p:spPr>
        <p:txBody>
          <a:bodyPr wrap="square">
            <a:spAutoFit/>
          </a:bodyPr>
          <a:lstStyle/>
          <a:p>
            <a:r>
              <a:rPr lang="en-US" sz="2800" dirty="0">
                <a:solidFill>
                  <a:schemeClr val="accent1">
                    <a:lumMod val="50000"/>
                  </a:schemeClr>
                </a:solidFill>
              </a:rPr>
              <a:t>The main goal - determining possible directions of cooperation</a:t>
            </a:r>
            <a:endParaRPr lang="pl-PL" sz="2800" dirty="0">
              <a:solidFill>
                <a:schemeClr val="accent1">
                  <a:lumMod val="50000"/>
                </a:schemeClr>
              </a:solidFill>
            </a:endParaRPr>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401598" y="720074"/>
            <a:ext cx="5851583" cy="978729"/>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3200"/>
              <a:t>Meeting no. 05 – Sept. 30, 2020 Wroclaw, Poland</a:t>
            </a:r>
            <a:endParaRPr lang="en-US" sz="3200" dirty="0"/>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8" y="197538"/>
            <a:ext cx="2633764" cy="369332"/>
          </a:xfrm>
          <a:prstGeom prst="rect">
            <a:avLst/>
          </a:prstGeom>
          <a:noFill/>
        </p:spPr>
        <p:txBody>
          <a:bodyPr wrap="square">
            <a:spAutoFit/>
          </a:bodyPr>
          <a:lstStyle/>
          <a:p>
            <a:r>
              <a:rPr lang="pl-PL" sz="1800" dirty="0"/>
              <a:t>PROFESSIONAL ACTIVITY</a:t>
            </a:r>
            <a:endParaRPr lang="pl-PL" dirty="0"/>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0111740"/>
      </p:ext>
    </p:extLst>
  </p:cSld>
  <p:clrMapOvr>
    <a:masterClrMapping/>
  </p:clrMapOvr>
  <mc:AlternateContent xmlns:mc="http://schemas.openxmlformats.org/markup-compatibility/2006">
    <mc:Choice xmlns:p14="http://schemas.microsoft.com/office/powerpoint/2010/main" Requires="p14">
      <p:transition spd="slow" p14:dur="1200" advClick="0" advTm="8243">
        <p14:prism/>
      </p:transition>
    </mc:Choice>
    <mc:Fallback>
      <p:transition spd="slow" advClick="0" advTm="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2" fill="hold" grpId="0" nodeType="after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2050"/>
                            </p:stCondLst>
                            <p:childTnLst>
                              <p:par>
                                <p:cTn id="13" presetID="6"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3"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1338036" y="2016687"/>
            <a:ext cx="8762499" cy="3524042"/>
          </a:xfrm>
        </p:spPr>
        <p:txBody>
          <a:bodyPr wrap="square">
            <a:spAutoFit/>
          </a:bodyPr>
          <a:lstStyle/>
          <a:p>
            <a:pPr marL="457200" indent="-457200">
              <a:buFont typeface="+mj-lt"/>
              <a:buAutoNum type="arabicPeriod"/>
            </a:pPr>
            <a:r>
              <a:rPr lang="en-US" sz="2000" dirty="0">
                <a:solidFill>
                  <a:schemeClr val="accent5">
                    <a:lumMod val="50000"/>
                  </a:schemeClr>
                </a:solidFill>
              </a:rPr>
              <a:t>Spreading knowledge and engineering ideas in the field of electromagnetic compatibility</a:t>
            </a:r>
            <a:r>
              <a:rPr lang="pl-PL" sz="2000" dirty="0">
                <a:solidFill>
                  <a:schemeClr val="accent5">
                    <a:lumMod val="50000"/>
                  </a:schemeClr>
                </a:solidFill>
              </a:rPr>
              <a:t>.</a:t>
            </a:r>
            <a:endParaRPr lang="en-US" sz="2000" dirty="0">
              <a:solidFill>
                <a:schemeClr val="accent5">
                  <a:lumMod val="50000"/>
                </a:schemeClr>
              </a:solidFill>
            </a:endParaRPr>
          </a:p>
          <a:p>
            <a:pPr marL="457200" indent="-457200">
              <a:buFont typeface="+mj-lt"/>
              <a:buAutoNum type="arabicPeriod"/>
            </a:pPr>
            <a:r>
              <a:rPr lang="en-US" sz="2000" dirty="0">
                <a:solidFill>
                  <a:schemeClr val="accent5">
                    <a:lumMod val="50000"/>
                  </a:schemeClr>
                </a:solidFill>
              </a:rPr>
              <a:t>Integrating activities Polish EMC environment, both of the scientific research and industry</a:t>
            </a:r>
            <a:r>
              <a:rPr lang="pl-PL" sz="2000" dirty="0">
                <a:solidFill>
                  <a:schemeClr val="accent5">
                    <a:lumMod val="50000"/>
                  </a:schemeClr>
                </a:solidFill>
              </a:rPr>
              <a:t>.</a:t>
            </a:r>
            <a:endParaRPr lang="en-US" sz="2000" dirty="0">
              <a:solidFill>
                <a:schemeClr val="accent5">
                  <a:lumMod val="50000"/>
                </a:schemeClr>
              </a:solidFill>
            </a:endParaRPr>
          </a:p>
          <a:p>
            <a:pPr marL="457200" indent="-457200">
              <a:buFont typeface="+mj-lt"/>
              <a:buAutoNum type="arabicPeriod"/>
            </a:pPr>
            <a:r>
              <a:rPr lang="en-US" sz="2000" dirty="0">
                <a:solidFill>
                  <a:schemeClr val="accent5">
                    <a:lumMod val="50000"/>
                  </a:schemeClr>
                </a:solidFill>
              </a:rPr>
              <a:t>Creating a "LIVE" EMC-S PL website activating the EMC environment in Poland, addressed to a wide range of specialists - not only to IEEE EMC-S PL members</a:t>
            </a:r>
            <a:r>
              <a:rPr lang="pl-PL" sz="2000" dirty="0">
                <a:solidFill>
                  <a:schemeClr val="accent5">
                    <a:lumMod val="50000"/>
                  </a:schemeClr>
                </a:solidFill>
              </a:rPr>
              <a:t>.</a:t>
            </a:r>
          </a:p>
          <a:p>
            <a:pPr marL="457200" indent="-457200">
              <a:buFont typeface="+mj-lt"/>
              <a:buAutoNum type="arabicPeriod"/>
            </a:pPr>
            <a:r>
              <a:rPr lang="pl-PL" sz="2000" dirty="0">
                <a:solidFill>
                  <a:schemeClr val="accent5">
                    <a:lumMod val="50000"/>
                  </a:schemeClr>
                </a:solidFill>
              </a:rPr>
              <a:t>A</a:t>
            </a:r>
            <a:r>
              <a:rPr lang="en-US" sz="2000" dirty="0" err="1">
                <a:solidFill>
                  <a:schemeClr val="accent5">
                    <a:lumMod val="50000"/>
                  </a:schemeClr>
                </a:solidFill>
              </a:rPr>
              <a:t>ctivities</a:t>
            </a:r>
            <a:r>
              <a:rPr lang="en-US" sz="2000" dirty="0">
                <a:solidFill>
                  <a:schemeClr val="accent5">
                    <a:lumMod val="50000"/>
                  </a:schemeClr>
                </a:solidFill>
              </a:rPr>
              <a:t> encouraging the accession of new members to the ranks of IEEE EMC-S PL, with particular emphasis on popularizing IEEE EMC-S activities among young engineering and student staff, by increasing emphasis on the practical aspects of EMC assessment and the correct design of electronic devices and systems for use in professional activity. </a:t>
            </a: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5</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2091465" y="827910"/>
            <a:ext cx="7173116" cy="8679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lumMod val="50000"/>
                  </a:schemeClr>
                </a:solidFill>
                <a:effectLst>
                  <a:outerShdw blurRad="38100" dist="38100" dir="2700000" algn="tl">
                    <a:srgbClr val="000000">
                      <a:alpha val="43137"/>
                    </a:srgbClr>
                  </a:outerShdw>
                </a:effectLst>
              </a:rPr>
              <a:t>Program assumptions of the Management Board of the Polish Chapter of IEEE EMC-S (2020-2022)</a:t>
            </a:r>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7" y="137731"/>
            <a:ext cx="2954445" cy="369332"/>
          </a:xfrm>
          <a:prstGeom prst="rect">
            <a:avLst/>
          </a:prstGeom>
          <a:noFill/>
        </p:spPr>
        <p:txBody>
          <a:bodyPr wrap="square">
            <a:spAutoFit/>
          </a:bodyPr>
          <a:lstStyle/>
          <a:p>
            <a:r>
              <a:rPr lang="en-US" sz="1800" dirty="0"/>
              <a:t>ADMINISTRATIVE ACTIVITY</a:t>
            </a:r>
            <a:endParaRPr lang="en-US" dirty="0"/>
          </a:p>
        </p:txBody>
      </p:sp>
      <p:pic>
        <p:nvPicPr>
          <p:cNvPr id="12" name="Obraz 11">
            <a:extLst>
              <a:ext uri="{FF2B5EF4-FFF2-40B4-BE49-F238E27FC236}">
                <a16:creationId xmlns:a16="http://schemas.microsoft.com/office/drawing/2014/main" id="{DD2DDE44-E2C6-40BE-A4D0-2362F780317C}"/>
              </a:ext>
            </a:extLst>
          </p:cNvPr>
          <p:cNvPicPr>
            <a:picLocks noChangeAspect="1"/>
          </p:cNvPicPr>
          <p:nvPr/>
        </p:nvPicPr>
        <p:blipFill rotWithShape="1">
          <a:blip r:embed="rId4"/>
          <a:srcRect l="72679" r="-178"/>
          <a:stretch/>
        </p:blipFill>
        <p:spPr>
          <a:xfrm>
            <a:off x="401598" y="682556"/>
            <a:ext cx="1591658" cy="1286188"/>
          </a:xfrm>
          <a:prstGeom prst="rect">
            <a:avLst/>
          </a:prstGeom>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56932223"/>
      </p:ext>
    </p:extLst>
  </p:cSld>
  <p:clrMapOvr>
    <a:masterClrMapping/>
  </p:clrMapOvr>
  <mc:AlternateContent xmlns:mc="http://schemas.openxmlformats.org/markup-compatibility/2006">
    <mc:Choice xmlns:p14="http://schemas.microsoft.com/office/powerpoint/2010/main" Requires="p14">
      <p:transition spd="slow" p14:dur="1200" advClick="0" advTm="12796">
        <p14:prism/>
      </p:transition>
    </mc:Choice>
    <mc:Fallback>
      <p:transition spd="slow" advClick="0" advTm="12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2" fill="hold" grpId="0" nodeType="afterEffect">
                                  <p:stCondLst>
                                    <p:cond delay="150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2" presetClass="entr" presetSubtype="2" fill="hold" grpId="0" nodeType="afterEffect">
                                  <p:stCondLst>
                                    <p:cond delay="15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4000"/>
                            </p:stCondLst>
                            <p:childTnLst>
                              <p:par>
                                <p:cTn id="18" presetID="2" presetClass="entr" presetSubtype="2" fill="hold" grpId="0" nodeType="afterEffect">
                                  <p:stCondLst>
                                    <p:cond delay="15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2" fill="hold" grpId="0" nodeType="afterEffect">
                                  <p:stCondLst>
                                    <p:cond delay="15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3" grpId="0" build="p" advAuto="150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1468398" y="2718036"/>
            <a:ext cx="8939626" cy="1421928"/>
          </a:xfrm>
        </p:spPr>
        <p:txBody>
          <a:bodyPr wrap="square">
            <a:spAutoFit/>
          </a:bodyPr>
          <a:lstStyle/>
          <a:p>
            <a:r>
              <a:rPr lang="en-US" sz="3200" b="1" dirty="0">
                <a:solidFill>
                  <a:schemeClr val="accent5">
                    <a:lumMod val="50000"/>
                  </a:schemeClr>
                </a:solidFill>
                <a:effectLst>
                  <a:outerShdw blurRad="38100" dist="38100" dir="2700000" algn="tl">
                    <a:srgbClr val="000000">
                      <a:alpha val="43137"/>
                    </a:srgbClr>
                  </a:outerShdw>
                </a:effectLst>
              </a:rPr>
              <a:t>"LIVE" EMC-S PL website </a:t>
            </a:r>
            <a:r>
              <a:rPr lang="en-US" sz="3200" dirty="0">
                <a:solidFill>
                  <a:schemeClr val="accent5">
                    <a:lumMod val="50000"/>
                  </a:schemeClr>
                </a:solidFill>
              </a:rPr>
              <a:t>activating the EMC </a:t>
            </a:r>
            <a:r>
              <a:rPr lang="pl-PL" sz="3200" dirty="0" err="1">
                <a:solidFill>
                  <a:schemeClr val="accent5">
                    <a:lumMod val="50000"/>
                  </a:schemeClr>
                </a:solidFill>
              </a:rPr>
              <a:t>society</a:t>
            </a:r>
            <a:r>
              <a:rPr lang="en-US" sz="3200" dirty="0">
                <a:solidFill>
                  <a:schemeClr val="accent5">
                    <a:lumMod val="50000"/>
                  </a:schemeClr>
                </a:solidFill>
              </a:rPr>
              <a:t> in Poland, addressed to a wide range of specialists - not only to IEEE EMC-S PL members</a:t>
            </a:r>
            <a:endParaRPr lang="pl-PL" sz="3200" dirty="0">
              <a:solidFill>
                <a:schemeClr val="accent5">
                  <a:lumMod val="50000"/>
                </a:schemeClr>
              </a:solidFill>
            </a:endParaRP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6</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2261793" y="763717"/>
            <a:ext cx="8009071" cy="8679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lumMod val="50000"/>
                  </a:schemeClr>
                </a:solidFill>
                <a:effectLst>
                  <a:outerShdw blurRad="38100" dist="38100" dir="2700000" algn="tl">
                    <a:srgbClr val="000000">
                      <a:alpha val="43137"/>
                    </a:srgbClr>
                  </a:outerShdw>
                </a:effectLst>
              </a:rPr>
              <a:t>New WEB</a:t>
            </a:r>
            <a:r>
              <a:rPr lang="pl-PL" sz="2800" b="1" dirty="0">
                <a:solidFill>
                  <a:schemeClr val="accent5">
                    <a:lumMod val="50000"/>
                  </a:schemeClr>
                </a:solidFill>
                <a:effectLst>
                  <a:outerShdw blurRad="38100" dist="38100" dir="2700000" algn="tl">
                    <a:srgbClr val="000000">
                      <a:alpha val="43137"/>
                    </a:srgbClr>
                  </a:outerShdw>
                </a:effectLst>
              </a:rPr>
              <a:t> </a:t>
            </a:r>
            <a:r>
              <a:rPr lang="en-US" sz="2800" b="1" dirty="0">
                <a:solidFill>
                  <a:schemeClr val="accent5">
                    <a:lumMod val="50000"/>
                  </a:schemeClr>
                </a:solidFill>
                <a:effectLst>
                  <a:outerShdw blurRad="38100" dist="38100" dir="2700000" algn="tl">
                    <a:srgbClr val="000000">
                      <a:alpha val="43137"/>
                    </a:srgbClr>
                  </a:outerShdw>
                </a:effectLst>
              </a:rPr>
              <a:t>SIDE - http://www.ieee-emcs.org.pl/</a:t>
            </a:r>
          </a:p>
          <a:p>
            <a:r>
              <a:rPr lang="pl-PL" sz="2800" b="1" dirty="0" err="1">
                <a:solidFill>
                  <a:schemeClr val="accent5">
                    <a:lumMod val="50000"/>
                  </a:schemeClr>
                </a:solidFill>
                <a:effectLst>
                  <a:outerShdw blurRad="38100" dist="38100" dir="2700000" algn="tl">
                    <a:srgbClr val="000000">
                      <a:alpha val="43137"/>
                    </a:srgbClr>
                  </a:outerShdw>
                </a:effectLst>
              </a:rPr>
              <a:t>September</a:t>
            </a:r>
            <a:r>
              <a:rPr lang="en-US" sz="2800" b="1" dirty="0">
                <a:solidFill>
                  <a:schemeClr val="accent5">
                    <a:lumMod val="50000"/>
                  </a:schemeClr>
                </a:solidFill>
                <a:effectLst>
                  <a:outerShdw blurRad="38100" dist="38100" dir="2700000" algn="tl">
                    <a:srgbClr val="000000">
                      <a:alpha val="43137"/>
                    </a:srgbClr>
                  </a:outerShdw>
                </a:effectLst>
              </a:rPr>
              <a:t>, 2020</a:t>
            </a:r>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7" y="137731"/>
            <a:ext cx="2954445" cy="369332"/>
          </a:xfrm>
          <a:prstGeom prst="rect">
            <a:avLst/>
          </a:prstGeom>
          <a:noFill/>
        </p:spPr>
        <p:txBody>
          <a:bodyPr wrap="square">
            <a:spAutoFit/>
          </a:bodyPr>
          <a:lstStyle/>
          <a:p>
            <a:r>
              <a:rPr lang="en-US" sz="1800" dirty="0"/>
              <a:t>ADMINISTRATIVE ACTIVITY</a:t>
            </a:r>
            <a:endParaRPr lang="en-US" dirty="0"/>
          </a:p>
        </p:txBody>
      </p:sp>
      <p:pic>
        <p:nvPicPr>
          <p:cNvPr id="12" name="Obraz 11">
            <a:extLst>
              <a:ext uri="{FF2B5EF4-FFF2-40B4-BE49-F238E27FC236}">
                <a16:creationId xmlns:a16="http://schemas.microsoft.com/office/drawing/2014/main" id="{DD2DDE44-E2C6-40BE-A4D0-2362F780317C}"/>
              </a:ext>
            </a:extLst>
          </p:cNvPr>
          <p:cNvPicPr>
            <a:picLocks noChangeAspect="1"/>
          </p:cNvPicPr>
          <p:nvPr/>
        </p:nvPicPr>
        <p:blipFill rotWithShape="1">
          <a:blip r:embed="rId4"/>
          <a:srcRect l="72679" r="-178"/>
          <a:stretch/>
        </p:blipFill>
        <p:spPr>
          <a:xfrm>
            <a:off x="401598" y="682556"/>
            <a:ext cx="1591658" cy="1286188"/>
          </a:xfrm>
          <a:prstGeom prst="rect">
            <a:avLst/>
          </a:prstGeom>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5073187"/>
      </p:ext>
    </p:extLst>
  </p:cSld>
  <p:clrMapOvr>
    <a:masterClrMapping/>
  </p:clrMapOvr>
  <mc:AlternateContent xmlns:mc="http://schemas.openxmlformats.org/markup-compatibility/2006">
    <mc:Choice xmlns:p14="http://schemas.microsoft.com/office/powerpoint/2010/main" Requires="p14">
      <p:transition spd="slow" p14:dur="1200" advClick="0" advTm="3981">
        <p14:prism/>
      </p:transition>
    </mc:Choice>
    <mc:Fallback>
      <p:transition spd="slow" advClick="0" advTm="3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7</a:t>
            </a:fld>
            <a:endParaRPr lang="en-US" dirty="0"/>
          </a:p>
        </p:txBody>
      </p:sp>
      <p:pic>
        <p:nvPicPr>
          <p:cNvPr id="12" name="Obraz 11">
            <a:extLst>
              <a:ext uri="{FF2B5EF4-FFF2-40B4-BE49-F238E27FC236}">
                <a16:creationId xmlns:a16="http://schemas.microsoft.com/office/drawing/2014/main" id="{ABFCAF2E-4914-4898-9DCF-6A350BBE41EE}"/>
              </a:ext>
            </a:extLst>
          </p:cNvPr>
          <p:cNvPicPr>
            <a:picLocks noChangeAspect="1"/>
          </p:cNvPicPr>
          <p:nvPr/>
        </p:nvPicPr>
        <p:blipFill rotWithShape="1">
          <a:blip r:embed="rId4"/>
          <a:srcRect l="72679" r="-178"/>
          <a:stretch/>
        </p:blipFill>
        <p:spPr>
          <a:xfrm>
            <a:off x="160438" y="4295332"/>
            <a:ext cx="1591658" cy="1286188"/>
          </a:xfrm>
          <a:prstGeom prst="rect">
            <a:avLst/>
          </a:prstGeom>
        </p:spPr>
      </p:pic>
      <p:sp>
        <p:nvSpPr>
          <p:cNvPr id="6" name="Title 1">
            <a:extLst>
              <a:ext uri="{FF2B5EF4-FFF2-40B4-BE49-F238E27FC236}">
                <a16:creationId xmlns:a16="http://schemas.microsoft.com/office/drawing/2014/main" id="{0C5D86B0-8349-4B51-BDFE-8D989D47D1F7}"/>
              </a:ext>
            </a:extLst>
          </p:cNvPr>
          <p:cNvSpPr txBox="1">
            <a:spLocks/>
          </p:cNvSpPr>
          <p:nvPr/>
        </p:nvSpPr>
        <p:spPr>
          <a:xfrm>
            <a:off x="160438" y="234462"/>
            <a:ext cx="1181862" cy="3836128"/>
          </a:xfrm>
          <a:prstGeom prst="rect">
            <a:avLst/>
          </a:prstGeom>
        </p:spPr>
        <p:txBody>
          <a:bodyPr vert="vert270"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400" dirty="0"/>
              <a:t>New WEB</a:t>
            </a:r>
            <a:r>
              <a:rPr lang="pl-PL" sz="2400" dirty="0"/>
              <a:t> </a:t>
            </a:r>
            <a:r>
              <a:rPr lang="en-US" sz="2400" dirty="0"/>
              <a:t>SIDE –</a:t>
            </a:r>
            <a:endParaRPr lang="pl-PL" sz="2400" dirty="0"/>
          </a:p>
          <a:p>
            <a:pPr algn="r"/>
            <a:r>
              <a:rPr lang="en-US" sz="2400" dirty="0"/>
              <a:t>http://www.ieee-emcs.org.pl/</a:t>
            </a:r>
          </a:p>
          <a:p>
            <a:pPr algn="r"/>
            <a:r>
              <a:rPr lang="pl-PL" sz="2400" dirty="0"/>
              <a:t>Sept</a:t>
            </a:r>
            <a:r>
              <a:rPr lang="en-US" sz="2400" dirty="0"/>
              <a:t>. </a:t>
            </a:r>
            <a:r>
              <a:rPr lang="pl-PL" sz="2400" dirty="0"/>
              <a:t>01, 2020</a:t>
            </a:r>
            <a:endParaRPr lang="en-US" sz="2400" dirty="0"/>
          </a:p>
        </p:txBody>
      </p:sp>
      <p:sp>
        <p:nvSpPr>
          <p:cNvPr id="7" name="Text Placeholder 2">
            <a:extLst>
              <a:ext uri="{FF2B5EF4-FFF2-40B4-BE49-F238E27FC236}">
                <a16:creationId xmlns:a16="http://schemas.microsoft.com/office/drawing/2014/main" id="{4A8C07B0-AAF1-46AC-B968-65665A9C4FFB}"/>
              </a:ext>
            </a:extLst>
          </p:cNvPr>
          <p:cNvSpPr>
            <a:spLocks noGrp="1"/>
          </p:cNvSpPr>
          <p:nvPr>
            <p:ph type="body" idx="1"/>
          </p:nvPr>
        </p:nvSpPr>
        <p:spPr>
          <a:xfrm>
            <a:off x="3595962" y="2118925"/>
            <a:ext cx="5231166" cy="535531"/>
          </a:xfrm>
        </p:spPr>
        <p:txBody>
          <a:bodyPr wrap="square">
            <a:spAutoFit/>
          </a:bodyPr>
          <a:lstStyle/>
          <a:p>
            <a:r>
              <a:rPr lang="pl-PL" sz="3200" b="1" dirty="0">
                <a:solidFill>
                  <a:schemeClr val="accent5">
                    <a:lumMod val="50000"/>
                  </a:schemeClr>
                </a:solidFill>
                <a:effectLst>
                  <a:outerShdw blurRad="38100" dist="38100" dir="2700000" algn="tl">
                    <a:srgbClr val="000000">
                      <a:alpha val="43137"/>
                    </a:srgbClr>
                  </a:outerShdw>
                </a:effectLst>
              </a:rPr>
              <a:t>New </a:t>
            </a:r>
            <a:r>
              <a:rPr lang="en-US" sz="3200" b="1" dirty="0">
                <a:solidFill>
                  <a:schemeClr val="accent5">
                    <a:lumMod val="50000"/>
                  </a:schemeClr>
                </a:solidFill>
                <a:effectLst>
                  <a:outerShdw blurRad="38100" dist="38100" dir="2700000" algn="tl">
                    <a:srgbClr val="000000">
                      <a:alpha val="43137"/>
                    </a:srgbClr>
                  </a:outerShdw>
                </a:effectLst>
              </a:rPr>
              <a:t>"LIVE" EMC-S PL website</a:t>
            </a:r>
            <a:endParaRPr lang="pl-PL" sz="3200" dirty="0">
              <a:solidFill>
                <a:schemeClr val="accent5">
                  <a:lumMod val="50000"/>
                </a:schemeClr>
              </a:solidFill>
            </a:endParaRPr>
          </a:p>
        </p:txBody>
      </p:sp>
      <p:pic>
        <p:nvPicPr>
          <p:cNvPr id="5" name="Obraz 4">
            <a:extLst>
              <a:ext uri="{FF2B5EF4-FFF2-40B4-BE49-F238E27FC236}">
                <a16:creationId xmlns:a16="http://schemas.microsoft.com/office/drawing/2014/main" id="{9E074388-527A-4412-A8FE-91D6F348E6B6}"/>
              </a:ext>
            </a:extLst>
          </p:cNvPr>
          <p:cNvPicPr>
            <a:picLocks noChangeAspect="1"/>
          </p:cNvPicPr>
          <p:nvPr/>
        </p:nvPicPr>
        <p:blipFill>
          <a:blip r:embed="rId5"/>
          <a:stretch>
            <a:fillRect/>
          </a:stretch>
        </p:blipFill>
        <p:spPr>
          <a:xfrm>
            <a:off x="1742382" y="9719"/>
            <a:ext cx="10108642" cy="5676878"/>
          </a:xfrm>
          <a:prstGeom prst="rect">
            <a:avLst/>
          </a:prstGeom>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2696212"/>
      </p:ext>
    </p:extLst>
  </p:cSld>
  <p:clrMapOvr>
    <a:masterClrMapping/>
  </p:clrMapOvr>
  <mc:AlternateContent xmlns:mc="http://schemas.openxmlformats.org/markup-compatibility/2006">
    <mc:Choice xmlns:p14="http://schemas.microsoft.com/office/powerpoint/2010/main" Requires="p14">
      <p:transition spd="slow" p14:dur="1200" advClick="0" advTm="15525">
        <p14:prism/>
      </p:transition>
    </mc:Choice>
    <mc:Fallback>
      <p:transition spd="slow" advClick="0" advTm="15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5"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0"/>
                                        <p:tgtEl>
                                          <p:spTgt spid="6"/>
                                        </p:tgtEl>
                                      </p:cBhvr>
                                    </p:animEffect>
                                    <p:anim calcmode="lin" valueType="num">
                                      <p:cBhvr>
                                        <p:cTn id="11" dur="5000" fill="hold"/>
                                        <p:tgtEl>
                                          <p:spTgt spid="6"/>
                                        </p:tgtEl>
                                        <p:attrNameLst>
                                          <p:attrName>ppt_w</p:attrName>
                                        </p:attrNameLst>
                                      </p:cBhvr>
                                      <p:tavLst>
                                        <p:tav tm="0" fmla="#ppt_w*sin(2.5*pi*$)">
                                          <p:val>
                                            <p:fltVal val="0"/>
                                          </p:val>
                                        </p:tav>
                                        <p:tav tm="100000">
                                          <p:val>
                                            <p:fltVal val="1"/>
                                          </p:val>
                                        </p:tav>
                                      </p:tavLst>
                                    </p:anim>
                                    <p:anim calcmode="lin" valueType="num">
                                      <p:cBhvr>
                                        <p:cTn id="12" dur="5000" fill="hold"/>
                                        <p:tgtEl>
                                          <p:spTgt spid="6"/>
                                        </p:tgtEl>
                                        <p:attrNameLst>
                                          <p:attrName>ppt_h</p:attrName>
                                        </p:attrNameLst>
                                      </p:cBhvr>
                                      <p:tavLst>
                                        <p:tav tm="0">
                                          <p:val>
                                            <p:strVal val="#ppt_h"/>
                                          </p:val>
                                        </p:tav>
                                        <p:tav tm="100000">
                                          <p:val>
                                            <p:strVal val="#ppt_h"/>
                                          </p:val>
                                        </p:tav>
                                      </p:tavLst>
                                    </p:anim>
                                  </p:childTnLst>
                                </p:cTn>
                              </p:par>
                              <p:par>
                                <p:cTn id="13" presetID="4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anim calcmode="lin" valueType="num">
                                      <p:cBhvr>
                                        <p:cTn id="16"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5000"/>
                            </p:stCondLst>
                            <p:childTnLst>
                              <p:par>
                                <p:cTn id="19" presetID="14" presetClass="entr" presetSubtype="1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6" grpId="0"/>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8</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160438" y="200861"/>
            <a:ext cx="1181862" cy="3836128"/>
          </a:xfrm>
          <a:prstGeom prst="rect">
            <a:avLst/>
          </a:prstGeom>
        </p:spPr>
        <p:txBody>
          <a:bodyPr vert="vert270"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400" dirty="0"/>
              <a:t>New WEB</a:t>
            </a:r>
            <a:r>
              <a:rPr lang="pl-PL" sz="2400" dirty="0"/>
              <a:t> </a:t>
            </a:r>
            <a:r>
              <a:rPr lang="en-US" sz="2400" dirty="0"/>
              <a:t>SIDE –</a:t>
            </a:r>
            <a:endParaRPr lang="pl-PL" sz="2400" dirty="0"/>
          </a:p>
          <a:p>
            <a:pPr algn="r"/>
            <a:r>
              <a:rPr lang="en-US" sz="2400" dirty="0"/>
              <a:t>http://www.ieee-emcs.org.pl/</a:t>
            </a:r>
          </a:p>
          <a:p>
            <a:pPr algn="r"/>
            <a:r>
              <a:rPr lang="pl-PL" sz="2400" dirty="0"/>
              <a:t>Sept</a:t>
            </a:r>
            <a:r>
              <a:rPr lang="en-US" sz="2400" dirty="0"/>
              <a:t>. </a:t>
            </a:r>
            <a:r>
              <a:rPr lang="pl-PL" sz="2400" dirty="0"/>
              <a:t>01, 2020</a:t>
            </a:r>
            <a:endParaRPr lang="en-US" sz="2400" dirty="0"/>
          </a:p>
        </p:txBody>
      </p:sp>
      <p:pic>
        <p:nvPicPr>
          <p:cNvPr id="6" name="Obraz 5">
            <a:extLst>
              <a:ext uri="{FF2B5EF4-FFF2-40B4-BE49-F238E27FC236}">
                <a16:creationId xmlns:a16="http://schemas.microsoft.com/office/drawing/2014/main" id="{54C0BEB7-5F96-46FE-9412-300A001D0FD1}"/>
              </a:ext>
            </a:extLst>
          </p:cNvPr>
          <p:cNvPicPr>
            <a:picLocks noChangeAspect="1"/>
          </p:cNvPicPr>
          <p:nvPr/>
        </p:nvPicPr>
        <p:blipFill rotWithShape="1">
          <a:blip r:embed="rId4"/>
          <a:srcRect l="72679" r="-178"/>
          <a:stretch/>
        </p:blipFill>
        <p:spPr>
          <a:xfrm>
            <a:off x="0" y="4209267"/>
            <a:ext cx="1591658" cy="1286188"/>
          </a:xfrm>
          <a:prstGeom prst="rect">
            <a:avLst/>
          </a:prstGeom>
        </p:spPr>
      </p:pic>
      <p:sp>
        <p:nvSpPr>
          <p:cNvPr id="7" name="Title 1">
            <a:extLst>
              <a:ext uri="{FF2B5EF4-FFF2-40B4-BE49-F238E27FC236}">
                <a16:creationId xmlns:a16="http://schemas.microsoft.com/office/drawing/2014/main" id="{6B03B4B6-3BFD-4E2B-AA65-1503918621A4}"/>
              </a:ext>
            </a:extLst>
          </p:cNvPr>
          <p:cNvSpPr txBox="1">
            <a:spLocks/>
          </p:cNvSpPr>
          <p:nvPr/>
        </p:nvSpPr>
        <p:spPr>
          <a:xfrm>
            <a:off x="1591658" y="200861"/>
            <a:ext cx="10017246"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l-PL" sz="2800" b="1" dirty="0">
                <a:solidFill>
                  <a:schemeClr val="accent5">
                    <a:lumMod val="50000"/>
                  </a:schemeClr>
                </a:solidFill>
                <a:effectLst>
                  <a:outerShdw blurRad="38100" dist="38100" dir="2700000" algn="tl">
                    <a:srgbClr val="000000">
                      <a:alpha val="43137"/>
                    </a:srgbClr>
                  </a:outerShdw>
                </a:effectLst>
              </a:rPr>
              <a:t>The </a:t>
            </a:r>
            <a:r>
              <a:rPr lang="en-US" sz="2800" b="1" dirty="0">
                <a:solidFill>
                  <a:schemeClr val="accent5">
                    <a:lumMod val="50000"/>
                  </a:schemeClr>
                </a:solidFill>
                <a:effectLst>
                  <a:outerShdw blurRad="38100" dist="38100" dir="2700000" algn="tl">
                    <a:srgbClr val="000000">
                      <a:alpha val="43137"/>
                    </a:srgbClr>
                  </a:outerShdw>
                </a:effectLst>
              </a:rPr>
              <a:t>new educational and integration idea</a:t>
            </a:r>
          </a:p>
        </p:txBody>
      </p:sp>
      <p:sp>
        <p:nvSpPr>
          <p:cNvPr id="8" name="Text Placeholder 2">
            <a:extLst>
              <a:ext uri="{FF2B5EF4-FFF2-40B4-BE49-F238E27FC236}">
                <a16:creationId xmlns:a16="http://schemas.microsoft.com/office/drawing/2014/main" id="{71AACC5C-E918-4B3A-B5BC-779507F06A82}"/>
              </a:ext>
            </a:extLst>
          </p:cNvPr>
          <p:cNvSpPr>
            <a:spLocks noGrp="1"/>
          </p:cNvSpPr>
          <p:nvPr>
            <p:ph type="body" idx="1"/>
          </p:nvPr>
        </p:nvSpPr>
        <p:spPr>
          <a:xfrm>
            <a:off x="3947311" y="2773436"/>
            <a:ext cx="6156355" cy="1311128"/>
          </a:xfrm>
        </p:spPr>
        <p:txBody>
          <a:bodyPr wrap="square">
            <a:spAutoFit/>
          </a:bodyPr>
          <a:lstStyle/>
          <a:p>
            <a:r>
              <a:rPr lang="pl-PL" sz="5400" b="1" dirty="0" err="1">
                <a:solidFill>
                  <a:schemeClr val="accent5">
                    <a:lumMod val="50000"/>
                  </a:schemeClr>
                </a:solidFill>
                <a:effectLst>
                  <a:outerShdw blurRad="38100" dist="38100" dir="2700000" algn="tl">
                    <a:srgbClr val="000000">
                      <a:alpha val="43137"/>
                    </a:srgbClr>
                  </a:outerShdw>
                </a:effectLst>
              </a:rPr>
              <a:t>MARATHON</a:t>
            </a:r>
            <a:r>
              <a:rPr lang="pl-PL" sz="5400" b="1" dirty="0">
                <a:solidFill>
                  <a:schemeClr val="accent5">
                    <a:lumMod val="50000"/>
                  </a:schemeClr>
                </a:solidFill>
                <a:effectLst>
                  <a:outerShdw blurRad="38100" dist="38100" dir="2700000" algn="tl">
                    <a:srgbClr val="000000">
                      <a:alpha val="43137"/>
                    </a:srgbClr>
                  </a:outerShdw>
                </a:effectLst>
              </a:rPr>
              <a:t>  </a:t>
            </a:r>
            <a:r>
              <a:rPr lang="pl-PL" sz="8800" b="1" dirty="0" err="1">
                <a:solidFill>
                  <a:schemeClr val="accent5">
                    <a:lumMod val="50000"/>
                  </a:schemeClr>
                </a:solidFill>
                <a:effectLst>
                  <a:outerShdw blurRad="38100" dist="38100" dir="2700000" algn="tl">
                    <a:srgbClr val="000000">
                      <a:alpha val="43137"/>
                    </a:srgbClr>
                  </a:outerShdw>
                </a:effectLst>
              </a:rPr>
              <a:t>EMC</a:t>
            </a:r>
            <a:endParaRPr lang="pl-PL" sz="5400" dirty="0">
              <a:solidFill>
                <a:schemeClr val="accent5">
                  <a:lumMod val="50000"/>
                </a:schemeClr>
              </a:solidFill>
            </a:endParaRPr>
          </a:p>
        </p:txBody>
      </p:sp>
      <p:pic>
        <p:nvPicPr>
          <p:cNvPr id="1026" name="Obraz 1">
            <a:extLst>
              <a:ext uri="{FF2B5EF4-FFF2-40B4-BE49-F238E27FC236}">
                <a16:creationId xmlns:a16="http://schemas.microsoft.com/office/drawing/2014/main" id="{A5DB8179-C0AE-4ED1-8416-FBD1EFCBC2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 t="12145" r="1571" b="2398"/>
          <a:stretch/>
        </p:blipFill>
        <p:spPr bwMode="auto">
          <a:xfrm>
            <a:off x="1591658" y="794212"/>
            <a:ext cx="10017246" cy="487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4416768"/>
      </p:ext>
    </p:extLst>
  </p:cSld>
  <p:clrMapOvr>
    <a:masterClrMapping/>
  </p:clrMapOvr>
  <mc:AlternateContent xmlns:mc="http://schemas.openxmlformats.org/markup-compatibility/2006">
    <mc:Choice xmlns:p14="http://schemas.microsoft.com/office/powerpoint/2010/main" Requires="p14">
      <p:transition spd="slow" p14:dur="1200" advClick="0" advTm="11878">
        <p14:prism/>
      </p:transition>
    </mc:Choice>
    <mc:Fallback>
      <p:transition spd="slow" advClick="0" advTm="11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2000"/>
                                        <p:tgtEl>
                                          <p:spTgt spid="8">
                                            <p:txEl>
                                              <p:pRg st="0" end="0"/>
                                            </p:txEl>
                                          </p:spTgt>
                                        </p:tgtEl>
                                      </p:cBhvr>
                                    </p:animEffect>
                                    <p:anim calcmode="lin" valueType="num">
                                      <p:cBhvr>
                                        <p:cTn id="10"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11" dur="2000" fill="hold"/>
                                        <p:tgtEl>
                                          <p:spTgt spid="8">
                                            <p:txEl>
                                              <p:pRg st="0" end="0"/>
                                            </p:txEl>
                                          </p:spTgt>
                                        </p:tgtEl>
                                        <p:attrNameLst>
                                          <p:attrName>ppt_h</p:attrName>
                                        </p:attrNameLst>
                                      </p:cBhvr>
                                      <p:tavLst>
                                        <p:tav tm="0">
                                          <p:val>
                                            <p:strVal val="#ppt_h"/>
                                          </p:val>
                                        </p:tav>
                                        <p:tav tm="100000">
                                          <p:val>
                                            <p:strVal val="#ppt_h"/>
                                          </p:val>
                                        </p:tav>
                                      </p:tavLst>
                                    </p:anim>
                                  </p:childTnLst>
                                </p:cTn>
                              </p:par>
                              <p:par>
                                <p:cTn id="12" presetID="6" presetClass="emph" presetSubtype="0" fill="hold" grpId="0" nodeType="withEffect">
                                  <p:stCondLst>
                                    <p:cond delay="2750"/>
                                  </p:stCondLst>
                                  <p:childTnLst>
                                    <p:animScale>
                                      <p:cBhvr>
                                        <p:cTn id="13" dur="2000" fill="hold"/>
                                        <p:tgtEl>
                                          <p:spTgt spid="7"/>
                                        </p:tgtEl>
                                      </p:cBhvr>
                                      <p:by x="150000" y="150000"/>
                                    </p:animScale>
                                  </p:childTnLst>
                                </p:cTn>
                              </p:par>
                            </p:childTnLst>
                          </p:cTn>
                        </p:par>
                        <p:par>
                          <p:cTn id="14" fill="hold">
                            <p:stCondLst>
                              <p:cond delay="4750"/>
                            </p:stCondLst>
                            <p:childTnLst>
                              <p:par>
                                <p:cTn id="15" presetID="14" presetClass="entr" presetSubtype="1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9</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1657351" y="155221"/>
            <a:ext cx="4171949"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2800" b="1" dirty="0" err="1">
                <a:solidFill>
                  <a:schemeClr val="accent5">
                    <a:lumMod val="50000"/>
                  </a:schemeClr>
                </a:solidFill>
                <a:effectLst>
                  <a:outerShdw blurRad="38100" dist="38100" dir="2700000" algn="tl">
                    <a:srgbClr val="000000">
                      <a:alpha val="43137"/>
                    </a:srgbClr>
                  </a:outerShdw>
                </a:effectLst>
              </a:rPr>
              <a:t>MARATHON</a:t>
            </a:r>
            <a:r>
              <a:rPr lang="pl-PL" sz="2800" b="1" dirty="0">
                <a:solidFill>
                  <a:schemeClr val="accent5">
                    <a:lumMod val="50000"/>
                  </a:schemeClr>
                </a:solidFill>
                <a:effectLst>
                  <a:outerShdw blurRad="38100" dist="38100" dir="2700000" algn="tl">
                    <a:srgbClr val="000000">
                      <a:alpha val="43137"/>
                    </a:srgbClr>
                  </a:outerShdw>
                </a:effectLst>
              </a:rPr>
              <a:t> </a:t>
            </a:r>
            <a:r>
              <a:rPr lang="pl-PL" sz="2800" b="1" dirty="0" err="1">
                <a:solidFill>
                  <a:schemeClr val="accent5">
                    <a:lumMod val="50000"/>
                  </a:schemeClr>
                </a:solidFill>
                <a:effectLst>
                  <a:outerShdw blurRad="38100" dist="38100" dir="2700000" algn="tl">
                    <a:srgbClr val="000000">
                      <a:alpha val="43137"/>
                    </a:srgbClr>
                  </a:outerShdw>
                </a:effectLst>
              </a:rPr>
              <a:t>EMC</a:t>
            </a:r>
            <a:r>
              <a:rPr lang="pl-PL" sz="2800" b="1" dirty="0">
                <a:solidFill>
                  <a:schemeClr val="accent5">
                    <a:lumMod val="50000"/>
                  </a:schemeClr>
                </a:solidFill>
                <a:effectLst>
                  <a:outerShdw blurRad="38100" dist="38100" dir="2700000" algn="tl">
                    <a:srgbClr val="000000">
                      <a:alpha val="43137"/>
                    </a:srgbClr>
                  </a:outerShdw>
                </a:effectLst>
              </a:rPr>
              <a:t> - </a:t>
            </a:r>
            <a:r>
              <a:rPr lang="pl-PL" sz="2800" b="1" dirty="0" err="1">
                <a:solidFill>
                  <a:schemeClr val="accent5">
                    <a:lumMod val="50000"/>
                  </a:schemeClr>
                </a:solidFill>
                <a:effectLst>
                  <a:outerShdw blurRad="38100" dist="38100" dir="2700000" algn="tl">
                    <a:srgbClr val="000000">
                      <a:alpha val="43137"/>
                    </a:srgbClr>
                  </a:outerShdw>
                </a:effectLst>
              </a:rPr>
              <a:t>new</a:t>
            </a:r>
            <a:r>
              <a:rPr lang="pl-PL" sz="2800" b="1" dirty="0">
                <a:solidFill>
                  <a:schemeClr val="accent5">
                    <a:lumMod val="50000"/>
                  </a:schemeClr>
                </a:solidFill>
                <a:effectLst>
                  <a:outerShdw blurRad="38100" dist="38100" dir="2700000" algn="tl">
                    <a:srgbClr val="000000">
                      <a:alpha val="43137"/>
                    </a:srgbClr>
                  </a:outerShdw>
                </a:effectLst>
              </a:rPr>
              <a:t> idea</a:t>
            </a:r>
            <a:endParaRPr lang="en-US" sz="2800" b="1" dirty="0">
              <a:solidFill>
                <a:schemeClr val="accent5">
                  <a:lumMod val="50000"/>
                </a:schemeClr>
              </a:solidFill>
              <a:effectLst>
                <a:outerShdw blurRad="38100" dist="38100" dir="2700000" algn="tl">
                  <a:srgbClr val="000000">
                    <a:alpha val="43137"/>
                  </a:srgbClr>
                </a:outerShdw>
              </a:effectLst>
            </a:endParaRPr>
          </a:p>
        </p:txBody>
      </p:sp>
      <p:pic>
        <p:nvPicPr>
          <p:cNvPr id="12" name="Obraz 11">
            <a:extLst>
              <a:ext uri="{FF2B5EF4-FFF2-40B4-BE49-F238E27FC236}">
                <a16:creationId xmlns:a16="http://schemas.microsoft.com/office/drawing/2014/main" id="{DD2DDE44-E2C6-40BE-A4D0-2362F780317C}"/>
              </a:ext>
            </a:extLst>
          </p:cNvPr>
          <p:cNvPicPr>
            <a:picLocks noChangeAspect="1"/>
          </p:cNvPicPr>
          <p:nvPr/>
        </p:nvPicPr>
        <p:blipFill rotWithShape="1">
          <a:blip r:embed="rId4"/>
          <a:srcRect l="72679" r="-178"/>
          <a:stretch/>
        </p:blipFill>
        <p:spPr>
          <a:xfrm>
            <a:off x="401598" y="0"/>
            <a:ext cx="978337" cy="790575"/>
          </a:xfrm>
          <a:prstGeom prst="rect">
            <a:avLst/>
          </a:prstGeom>
        </p:spPr>
      </p:pic>
      <p:pic>
        <p:nvPicPr>
          <p:cNvPr id="19" name="Obraz 18">
            <a:extLst>
              <a:ext uri="{FF2B5EF4-FFF2-40B4-BE49-F238E27FC236}">
                <a16:creationId xmlns:a16="http://schemas.microsoft.com/office/drawing/2014/main" id="{3BDC7BBF-D969-4183-B7D0-C4C68B9C38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498" y="3556277"/>
            <a:ext cx="5576697" cy="2090287"/>
          </a:xfrm>
          <a:prstGeom prst="rect">
            <a:avLst/>
          </a:prstGeom>
        </p:spPr>
      </p:pic>
      <p:sp>
        <p:nvSpPr>
          <p:cNvPr id="9" name="Text Placeholder 2">
            <a:extLst>
              <a:ext uri="{FF2B5EF4-FFF2-40B4-BE49-F238E27FC236}">
                <a16:creationId xmlns:a16="http://schemas.microsoft.com/office/drawing/2014/main" id="{131D1A36-D2D9-48C6-B7AB-13A6DDC88DF2}"/>
              </a:ext>
            </a:extLst>
          </p:cNvPr>
          <p:cNvSpPr>
            <a:spLocks noGrp="1"/>
          </p:cNvSpPr>
          <p:nvPr>
            <p:ph type="body" idx="1"/>
          </p:nvPr>
        </p:nvSpPr>
        <p:spPr>
          <a:xfrm>
            <a:off x="1115189" y="1694773"/>
            <a:ext cx="3525897" cy="774571"/>
          </a:xfrm>
        </p:spPr>
        <p:txBody>
          <a:bodyPr wrap="square">
            <a:spAutoFit/>
          </a:bodyPr>
          <a:lstStyle/>
          <a:p>
            <a:pPr algn="ctr"/>
            <a:r>
              <a:rPr lang="pl-PL" sz="2000" b="1" dirty="0" err="1">
                <a:solidFill>
                  <a:schemeClr val="accent5">
                    <a:lumMod val="50000"/>
                  </a:schemeClr>
                </a:solidFill>
                <a:effectLst>
                  <a:outerShdw blurRad="38100" dist="38100" dir="2700000" algn="tl">
                    <a:srgbClr val="000000">
                      <a:alpha val="43137"/>
                    </a:srgbClr>
                  </a:outerShdw>
                </a:effectLst>
              </a:rPr>
              <a:t>MARATHON</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EMC</a:t>
            </a:r>
            <a:r>
              <a:rPr lang="pl-PL" sz="2000" b="1" dirty="0">
                <a:solidFill>
                  <a:schemeClr val="accent5">
                    <a:lumMod val="50000"/>
                  </a:schemeClr>
                </a:solidFill>
                <a:effectLst>
                  <a:outerShdw blurRad="38100" dist="38100" dir="2700000" algn="tl">
                    <a:srgbClr val="000000">
                      <a:alpha val="43137"/>
                    </a:srgbClr>
                  </a:outerShdw>
                </a:effectLst>
              </a:rPr>
              <a:t> – Etap 1</a:t>
            </a:r>
          </a:p>
          <a:p>
            <a:pPr algn="ctr"/>
            <a:r>
              <a:rPr lang="pl-PL" sz="2000" b="1" dirty="0">
                <a:solidFill>
                  <a:schemeClr val="accent5">
                    <a:lumMod val="50000"/>
                  </a:schemeClr>
                </a:solidFill>
                <a:effectLst>
                  <a:outerShdw blurRad="38100" dist="38100" dir="2700000" algn="tl">
                    <a:srgbClr val="000000">
                      <a:alpha val="43137"/>
                    </a:srgbClr>
                  </a:outerShdw>
                </a:effectLst>
              </a:rPr>
              <a:t>Automotive </a:t>
            </a:r>
            <a:r>
              <a:rPr lang="pl-PL" sz="2000" b="1" dirty="0" err="1">
                <a:solidFill>
                  <a:schemeClr val="accent5">
                    <a:lumMod val="50000"/>
                  </a:schemeClr>
                </a:solidFill>
                <a:effectLst>
                  <a:outerShdw blurRad="38100" dist="38100" dir="2700000" algn="tl">
                    <a:srgbClr val="000000">
                      <a:alpha val="43137"/>
                    </a:srgbClr>
                  </a:outerShdw>
                </a:effectLst>
              </a:rPr>
              <a:t>EMC</a:t>
            </a:r>
            <a:endParaRPr lang="pl-PL" sz="2000" dirty="0">
              <a:solidFill>
                <a:schemeClr val="accent5">
                  <a:lumMod val="50000"/>
                </a:schemeClr>
              </a:solidFill>
            </a:endParaRPr>
          </a:p>
        </p:txBody>
      </p:sp>
      <p:sp>
        <p:nvSpPr>
          <p:cNvPr id="10" name="Text Placeholder 2">
            <a:extLst>
              <a:ext uri="{FF2B5EF4-FFF2-40B4-BE49-F238E27FC236}">
                <a16:creationId xmlns:a16="http://schemas.microsoft.com/office/drawing/2014/main" id="{844B3838-EF20-412B-A697-41275DF4BF42}"/>
              </a:ext>
            </a:extLst>
          </p:cNvPr>
          <p:cNvSpPr txBox="1">
            <a:spLocks/>
          </p:cNvSpPr>
          <p:nvPr/>
        </p:nvSpPr>
        <p:spPr>
          <a:xfrm>
            <a:off x="7731130" y="4002780"/>
            <a:ext cx="3447537" cy="105157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pl-PL" sz="2000" b="1" dirty="0" err="1">
                <a:solidFill>
                  <a:schemeClr val="accent5">
                    <a:lumMod val="50000"/>
                  </a:schemeClr>
                </a:solidFill>
                <a:effectLst>
                  <a:outerShdw blurRad="38100" dist="38100" dir="2700000" algn="tl">
                    <a:srgbClr val="000000">
                      <a:alpha val="43137"/>
                    </a:srgbClr>
                  </a:outerShdw>
                </a:effectLst>
              </a:rPr>
              <a:t>MARATHON</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EMC</a:t>
            </a:r>
            <a:r>
              <a:rPr lang="pl-PL" sz="2000" b="1" dirty="0">
                <a:solidFill>
                  <a:schemeClr val="accent5">
                    <a:lumMod val="50000"/>
                  </a:schemeClr>
                </a:solidFill>
                <a:effectLst>
                  <a:outerShdw blurRad="38100" dist="38100" dir="2700000" algn="tl">
                    <a:srgbClr val="000000">
                      <a:alpha val="43137"/>
                    </a:srgbClr>
                  </a:outerShdw>
                </a:effectLst>
              </a:rPr>
              <a:t> – Etap 2</a:t>
            </a:r>
          </a:p>
          <a:p>
            <a:pPr algn="ctr"/>
            <a:r>
              <a:rPr lang="pl-PL" sz="2000" b="1" dirty="0" err="1">
                <a:solidFill>
                  <a:schemeClr val="accent5">
                    <a:lumMod val="50000"/>
                  </a:schemeClr>
                </a:solidFill>
                <a:effectLst>
                  <a:outerShdw blurRad="38100" dist="38100" dir="2700000" algn="tl">
                    <a:srgbClr val="000000">
                      <a:alpha val="43137"/>
                    </a:srgbClr>
                  </a:outerShdw>
                </a:effectLst>
              </a:rPr>
              <a:t>Rail</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Traffic</a:t>
            </a:r>
            <a:r>
              <a:rPr lang="pl-PL" sz="2000" b="1" dirty="0">
                <a:solidFill>
                  <a:schemeClr val="accent5">
                    <a:lumMod val="50000"/>
                  </a:schemeClr>
                </a:solidFill>
                <a:effectLst>
                  <a:outerShdw blurRad="38100" dist="38100" dir="2700000" algn="tl">
                    <a:srgbClr val="000000">
                      <a:alpha val="43137"/>
                    </a:srgbClr>
                  </a:outerShdw>
                </a:effectLst>
              </a:rPr>
              <a:t> Control System </a:t>
            </a:r>
            <a:r>
              <a:rPr lang="pl-PL" sz="2000" b="1" dirty="0" err="1">
                <a:solidFill>
                  <a:schemeClr val="accent5">
                    <a:lumMod val="50000"/>
                  </a:schemeClr>
                </a:solidFill>
                <a:effectLst>
                  <a:outerShdw blurRad="38100" dist="38100" dir="2700000" algn="tl">
                    <a:srgbClr val="000000">
                      <a:alpha val="43137"/>
                    </a:srgbClr>
                  </a:outerShdw>
                </a:effectLst>
              </a:rPr>
              <a:t>EMC</a:t>
            </a:r>
            <a:endParaRPr lang="pl-PL" sz="2000" dirty="0">
              <a:solidFill>
                <a:schemeClr val="accent5">
                  <a:lumMod val="50000"/>
                </a:schemeClr>
              </a:solidFill>
            </a:endParaRPr>
          </a:p>
        </p:txBody>
      </p:sp>
      <p:sp>
        <p:nvSpPr>
          <p:cNvPr id="11" name="Text Placeholder 2">
            <a:extLst>
              <a:ext uri="{FF2B5EF4-FFF2-40B4-BE49-F238E27FC236}">
                <a16:creationId xmlns:a16="http://schemas.microsoft.com/office/drawing/2014/main" id="{B09CD9CD-367A-45C7-A5A0-DA950C05CD82}"/>
              </a:ext>
            </a:extLst>
          </p:cNvPr>
          <p:cNvSpPr txBox="1">
            <a:spLocks/>
          </p:cNvSpPr>
          <p:nvPr/>
        </p:nvSpPr>
        <p:spPr>
          <a:xfrm>
            <a:off x="7373589" y="1504851"/>
            <a:ext cx="3624018" cy="77457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pl-PL" sz="2000" b="1" dirty="0" err="1">
                <a:solidFill>
                  <a:schemeClr val="accent5">
                    <a:lumMod val="50000"/>
                  </a:schemeClr>
                </a:solidFill>
                <a:effectLst>
                  <a:outerShdw blurRad="38100" dist="38100" dir="2700000" algn="tl">
                    <a:srgbClr val="000000">
                      <a:alpha val="43137"/>
                    </a:srgbClr>
                  </a:outerShdw>
                </a:effectLst>
              </a:rPr>
              <a:t>MARATHON</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EMC</a:t>
            </a:r>
            <a:r>
              <a:rPr lang="pl-PL" sz="2000" b="1" dirty="0">
                <a:solidFill>
                  <a:schemeClr val="accent5">
                    <a:lumMod val="50000"/>
                  </a:schemeClr>
                </a:solidFill>
                <a:effectLst>
                  <a:outerShdw blurRad="38100" dist="38100" dir="2700000" algn="tl">
                    <a:srgbClr val="000000">
                      <a:alpha val="43137"/>
                    </a:srgbClr>
                  </a:outerShdw>
                </a:effectLst>
              </a:rPr>
              <a:t> – Etap 3</a:t>
            </a:r>
          </a:p>
          <a:p>
            <a:pPr algn="ctr"/>
            <a:r>
              <a:rPr lang="pl-PL" sz="2000" b="1" dirty="0" err="1">
                <a:solidFill>
                  <a:schemeClr val="accent5">
                    <a:lumMod val="50000"/>
                  </a:schemeClr>
                </a:solidFill>
                <a:effectLst>
                  <a:outerShdw blurRad="38100" dist="38100" dir="2700000" algn="tl">
                    <a:srgbClr val="000000">
                      <a:alpha val="43137"/>
                    </a:srgbClr>
                  </a:outerShdw>
                </a:effectLst>
              </a:rPr>
              <a:t>MetrologicalEMC</a:t>
            </a:r>
            <a:endParaRPr lang="pl-PL" sz="2000" dirty="0">
              <a:solidFill>
                <a:schemeClr val="accent5">
                  <a:lumMod val="50000"/>
                </a:schemeClr>
              </a:solidFill>
            </a:endParaRPr>
          </a:p>
        </p:txBody>
      </p:sp>
      <p:pic>
        <p:nvPicPr>
          <p:cNvPr id="16" name="Obraz 15">
            <a:extLst>
              <a:ext uri="{FF2B5EF4-FFF2-40B4-BE49-F238E27FC236}">
                <a16:creationId xmlns:a16="http://schemas.microsoft.com/office/drawing/2014/main" id="{67355491-8F37-408C-A0CF-BFA94C8B0834}"/>
              </a:ext>
            </a:extLst>
          </p:cNvPr>
          <p:cNvPicPr>
            <a:picLocks noChangeAspect="1"/>
          </p:cNvPicPr>
          <p:nvPr/>
        </p:nvPicPr>
        <p:blipFill>
          <a:blip r:embed="rId6"/>
          <a:stretch>
            <a:fillRect/>
          </a:stretch>
        </p:blipFill>
        <p:spPr>
          <a:xfrm>
            <a:off x="258723" y="735037"/>
            <a:ext cx="5238830" cy="2765702"/>
          </a:xfrm>
          <a:prstGeom prst="rect">
            <a:avLst/>
          </a:prstGeom>
        </p:spPr>
      </p:pic>
      <p:pic>
        <p:nvPicPr>
          <p:cNvPr id="17" name="Obraz 16">
            <a:extLst>
              <a:ext uri="{FF2B5EF4-FFF2-40B4-BE49-F238E27FC236}">
                <a16:creationId xmlns:a16="http://schemas.microsoft.com/office/drawing/2014/main" id="{BFD7CFA3-8828-4293-AE80-A5C1027E3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919" y="270357"/>
            <a:ext cx="5495358" cy="2871324"/>
          </a:xfrm>
          <a:prstGeom prst="rect">
            <a:avLst/>
          </a:prstGeom>
        </p:spPr>
      </p:pic>
      <p:pic>
        <p:nvPicPr>
          <p:cNvPr id="18" name="Obraz 17">
            <a:extLst>
              <a:ext uri="{FF2B5EF4-FFF2-40B4-BE49-F238E27FC236}">
                <a16:creationId xmlns:a16="http://schemas.microsoft.com/office/drawing/2014/main" id="{578F39DC-6F7B-42B0-B72A-3796D2D847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9050" y="3252980"/>
            <a:ext cx="3539617" cy="2274173"/>
          </a:xfrm>
          <a:prstGeom prst="rect">
            <a:avLst/>
          </a:prstGeom>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94105346"/>
      </p:ext>
    </p:extLst>
  </p:cSld>
  <p:clrMapOvr>
    <a:masterClrMapping/>
  </p:clrMapOvr>
  <mc:AlternateContent xmlns:mc="http://schemas.openxmlformats.org/markup-compatibility/2006">
    <mc:Choice xmlns:p14="http://schemas.microsoft.com/office/powerpoint/2010/main" Requires="p14">
      <p:transition spd="slow" p14:dur="1200" advTm="16691">
        <p14:prism/>
      </p:transition>
    </mc:Choice>
    <mc:Fallback>
      <p:transition spd="slow" advTm="16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 calcmode="lin" valueType="num">
                                      <p:cBhvr>
                                        <p:cTn id="10"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3" dur="1000"/>
                                        <p:tgtEl>
                                          <p:spTgt spid="9">
                                            <p:txEl>
                                              <p:pRg st="0" end="0"/>
                                            </p:txEl>
                                          </p:spTgt>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p:cTn id="17"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9">
                                            <p:txEl>
                                              <p:pRg st="1" end="1"/>
                                            </p:txEl>
                                          </p:spTgt>
                                        </p:tgtEl>
                                      </p:cBhvr>
                                    </p:animEffect>
                                  </p:childTnLst>
                                </p:cTn>
                              </p:par>
                            </p:childTnLst>
                          </p:cTn>
                        </p:par>
                        <p:par>
                          <p:cTn id="21" fill="hold">
                            <p:stCondLst>
                              <p:cond delay="2000"/>
                            </p:stCondLst>
                            <p:childTnLst>
                              <p:par>
                                <p:cTn id="22" presetID="14" presetClass="entr" presetSubtype="10" fill="hold" nodeType="after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2000"/>
                                        <p:tgtEl>
                                          <p:spTgt spid="16"/>
                                        </p:tgtEl>
                                      </p:cBhvr>
                                    </p:animEffect>
                                  </p:childTnLst>
                                </p:cTn>
                              </p:par>
                            </p:childTnLst>
                          </p:cTn>
                        </p:par>
                        <p:par>
                          <p:cTn id="25" fill="hold">
                            <p:stCondLst>
                              <p:cond delay="5000"/>
                            </p:stCondLst>
                            <p:childTnLst>
                              <p:par>
                                <p:cTn id="26" presetID="31" presetClass="entr" presetSubtype="0" fill="hold" grpId="0" nodeType="after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10">
                                            <p:txEl>
                                              <p:pRg st="0" end="0"/>
                                            </p:txEl>
                                          </p:spTgt>
                                        </p:tgtEl>
                                      </p:cBhvr>
                                    </p:animEffect>
                                  </p:childTnLst>
                                </p:cTn>
                              </p:par>
                            </p:childTnLst>
                          </p:cTn>
                        </p:par>
                        <p:par>
                          <p:cTn id="32" fill="hold">
                            <p:stCondLst>
                              <p:cond delay="6000"/>
                            </p:stCondLst>
                            <p:childTnLst>
                              <p:par>
                                <p:cTn id="33" presetID="31" presetClass="entr" presetSubtype="0" fill="hold" grpId="0" nodeType="after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10">
                                            <p:txEl>
                                              <p:pRg st="1" end="1"/>
                                            </p:txEl>
                                          </p:spTgt>
                                        </p:tgtEl>
                                      </p:cBhvr>
                                    </p:animEffect>
                                  </p:childTnLst>
                                </p:cTn>
                              </p:par>
                            </p:childTnLst>
                          </p:cTn>
                        </p:par>
                        <p:par>
                          <p:cTn id="39" fill="hold">
                            <p:stCondLst>
                              <p:cond delay="7000"/>
                            </p:stCondLst>
                            <p:childTnLst>
                              <p:par>
                                <p:cTn id="40" presetID="14" presetClass="entr" presetSubtype="10" fill="hold" nodeType="after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2000"/>
                                        <p:tgtEl>
                                          <p:spTgt spid="18"/>
                                        </p:tgtEl>
                                      </p:cBhvr>
                                    </p:animEffect>
                                  </p:childTnLst>
                                </p:cTn>
                              </p:par>
                            </p:childTnLst>
                          </p:cTn>
                        </p:par>
                        <p:par>
                          <p:cTn id="43" fill="hold">
                            <p:stCondLst>
                              <p:cond delay="10000"/>
                            </p:stCondLst>
                            <p:childTnLst>
                              <p:par>
                                <p:cTn id="44" presetID="31" presetClass="entr" presetSubtype="0"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p:cTn id="46"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49" dur="1000"/>
                                        <p:tgtEl>
                                          <p:spTgt spid="11">
                                            <p:txEl>
                                              <p:pRg st="0" end="0"/>
                                            </p:txEl>
                                          </p:spTgt>
                                        </p:tgtEl>
                                      </p:cBhvr>
                                    </p:animEffect>
                                  </p:childTnLst>
                                </p:cTn>
                              </p:par>
                            </p:childTnLst>
                          </p:cTn>
                        </p:par>
                        <p:par>
                          <p:cTn id="50" fill="hold">
                            <p:stCondLst>
                              <p:cond delay="11000"/>
                            </p:stCondLst>
                            <p:childTnLst>
                              <p:par>
                                <p:cTn id="51" presetID="31" presetClass="entr" presetSubtype="0" fill="hold" grpId="0" nodeType="after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 calcmode="lin" valueType="num">
                                      <p:cBhvr>
                                        <p:cTn id="5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5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5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56" dur="1000"/>
                                        <p:tgtEl>
                                          <p:spTgt spid="11">
                                            <p:txEl>
                                              <p:pRg st="1" end="1"/>
                                            </p:txEl>
                                          </p:spTgt>
                                        </p:tgtEl>
                                      </p:cBhvr>
                                    </p:animEffect>
                                  </p:childTnLst>
                                </p:cTn>
                              </p:par>
                            </p:childTnLst>
                          </p:cTn>
                        </p:par>
                        <p:par>
                          <p:cTn id="57" fill="hold">
                            <p:stCondLst>
                              <p:cond delay="12000"/>
                            </p:stCondLst>
                            <p:childTnLst>
                              <p:par>
                                <p:cTn id="58" presetID="14" presetClass="entr" presetSubtype="10" fill="hold" nodeType="afterEffect">
                                  <p:stCondLst>
                                    <p:cond delay="1000"/>
                                  </p:stCondLst>
                                  <p:childTnLst>
                                    <p:set>
                                      <p:cBhvr>
                                        <p:cTn id="59" dur="1" fill="hold">
                                          <p:stCondLst>
                                            <p:cond delay="0"/>
                                          </p:stCondLst>
                                        </p:cTn>
                                        <p:tgtEl>
                                          <p:spTgt spid="17"/>
                                        </p:tgtEl>
                                        <p:attrNameLst>
                                          <p:attrName>style.visibility</p:attrName>
                                        </p:attrNameLst>
                                      </p:cBhvr>
                                      <p:to>
                                        <p:strVal val="visible"/>
                                      </p:to>
                                    </p:set>
                                    <p:animEffect transition="in" filter="randombar(horizontal)">
                                      <p:cBhvr>
                                        <p:cTn id="60" dur="2000"/>
                                        <p:tgtEl>
                                          <p:spTgt spid="17"/>
                                        </p:tgtEl>
                                      </p:cBhvr>
                                    </p:animEffect>
                                  </p:childTnLst>
                                </p:cTn>
                              </p:par>
                              <p:par>
                                <p:cTn id="61" presetID="22" presetClass="entr" presetSubtype="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
                </p:tgtEl>
              </p:cMediaNode>
            </p:audio>
          </p:childTnLst>
        </p:cTn>
      </p:par>
    </p:tnLst>
    <p:bldLst>
      <p:bldP spid="9" grpId="0" build="p" advAuto="0"/>
      <p:bldP spid="10" grpId="0" build="p" advAuto="0"/>
      <p:bldP spid="11" grpId="0" build="p"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TotalTime>
  <Words>463</Words>
  <Application>Microsoft Office PowerPoint</Application>
  <PresentationFormat>Panoramiczny</PresentationFormat>
  <Paragraphs>63</Paragraphs>
  <Slides>12</Slides>
  <Notes>0</Notes>
  <HiddenSlides>0</HiddenSlides>
  <MMClips>14</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12</vt:i4>
      </vt:variant>
    </vt:vector>
  </HeadingPairs>
  <TitlesOfParts>
    <vt:vector size="19" baseType="lpstr">
      <vt:lpstr>Arial</vt:lpstr>
      <vt:lpstr>Calibri</vt:lpstr>
      <vt:lpstr>Calibri Light</vt:lpstr>
      <vt:lpstr>Franklin Gothic Book</vt:lpstr>
      <vt:lpstr>Times New Roman</vt:lpstr>
      <vt:lpstr>Office Theme</vt:lpstr>
      <vt:lpstr>Custom Design</vt:lpstr>
      <vt:lpstr>Prezentacja programu PowerPoint</vt:lpstr>
      <vt:lpstr>IEEE EMC-S POLISH CHAPTER Activity Report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Planned jubilee activities</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Moeller</dc:creator>
  <cp:lastModifiedBy>Krzysztof Sieczkarek</cp:lastModifiedBy>
  <cp:revision>56</cp:revision>
  <dcterms:created xsi:type="dcterms:W3CDTF">2018-09-01T00:56:34Z</dcterms:created>
  <dcterms:modified xsi:type="dcterms:W3CDTF">2021-07-27T17:11:35Z</dcterms:modified>
</cp:coreProperties>
</file>