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12"/>
  </p:notesMasterIdLst>
  <p:handoutMasterIdLst>
    <p:handoutMasterId r:id="rId13"/>
  </p:handoutMasterIdLst>
  <p:sldIdLst>
    <p:sldId id="256" r:id="rId3"/>
    <p:sldId id="260" r:id="rId4"/>
    <p:sldId id="266" r:id="rId5"/>
    <p:sldId id="264" r:id="rId6"/>
    <p:sldId id="267" r:id="rId7"/>
    <p:sldId id="265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E0EE14A-F268-8249-8C4F-C8D16BEC7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F6346E-7029-564D-8C67-749C90A3EB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B222E-CA54-5347-9183-74BAB96890C3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75E85B-CD5B-FB42-8FEB-AEF8D4107A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21ED64-0736-5142-A3E5-0E9ACD9E63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047D3-892A-4E4F-9997-44853078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42C6E-B839-0B4D-8049-A241AF951A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57C1D-F1A1-7647-A1EC-2790FB44D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1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0D7CF-8E7E-AE4B-9067-5BA311158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4597"/>
            <a:ext cx="9144000" cy="218779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AC06C2-C2FD-4041-9360-4BA8482B8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567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5D893B-DE45-2144-8A37-AC20F06A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6684"/>
            <a:ext cx="470185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0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322F7-D833-465D-ABCA-D742F1CB6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7DDF4A-01EA-4C2D-BB2C-7A832B439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3D6064-A9B8-4055-AC1A-2E2FC900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B97626-AFD9-481E-986E-75B83231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141A7-5373-45D0-A25F-BDAD6F7A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8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3C49A-0491-4328-BA04-82833699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3CAA15-975E-441C-A401-8C14A440A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74FB9D-CEEA-4234-8735-600EE7B9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38AC23-6B28-48C0-B579-0A92281C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DC2235-8988-4C3B-938A-9B711E83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91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09AD35-04EC-4CA5-B17F-CBAE44A5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F34232-216E-4602-BD20-93EEECBE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301B1F-E891-4E82-B2CB-4F0DCAF3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40F76F-CA0A-4070-BCB0-3CA5C367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F6EE2F-B4F4-4681-950D-FDCCFA0B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38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003BA-CD4A-4B39-87BB-11952AFF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A2F5D4-C8A4-49B0-B2C8-D0A9C5571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F67340-8D34-4411-A1EC-97CBC2ACE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391257-AB3A-4254-B5B1-06E99FDC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4619A6-5246-41C1-B80C-53A19989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9D1BED-4455-4C84-82EE-9174D145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8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497D8-8FB4-47D0-9D64-AE76710C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C4D979-8BA6-48F2-8AF0-E86FD2C6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42836C-2104-40D1-8F4C-5E2690BF7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9A67D2-4DDA-4603-9660-3D129189C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AF86CA-C677-4657-9769-E34F9C58C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CE8C94-958D-4960-A761-AFAF471F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F4609C-7DAD-4522-891B-4BEAE47D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F2520E-5773-4E75-B7D8-581D625F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16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13FA6-18DD-45B3-BCDC-274F40CD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2287C2-633B-4BD4-B910-7FE9196F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B0CE96-3BC8-4CF3-B5C6-679160F1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D9FC37-FB91-45DC-AA6D-F084ACAE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8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DD654A-36EB-4036-9CD0-299835B4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C2CB28-17E4-456D-9AC0-C560F5C3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D1931E-2337-4F8C-A1AB-83D14414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49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9F7BDA-28B7-4A5A-9B2C-97500D7E0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02A94A-A45F-4880-96DF-614143F5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E9993C-8ED2-4A96-B6A1-5C9355CBC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0EFC5C-9DC2-4F5F-9829-02731C27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7BBE70-78B1-44A2-861B-C2030222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7A99F1-F559-4D72-91D7-6871DEF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8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33007-38A0-475C-9C6B-0869F5694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D79C3A-A191-4948-A992-603F45DFD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DF19C9-9256-4DB3-9515-21A26C8DF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C472EA-3404-49D0-98CF-64DDABE38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9A117F-C311-4E00-AC6F-C5B6B59C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1BD840-ACDD-410E-B116-FA52E1DE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9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1CC5CE-3C69-4253-B0E0-82856343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3732AB-78B0-4FC0-8878-EC7A51289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664C54-7567-4F7D-8771-A8E950CA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7AAEBD-64E2-4980-9811-17616E9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D31DA4-415C-435A-9BA0-66F3C33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5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031A4-28F7-3B45-80B6-924A1D9C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19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06669D-9ECF-A14C-B9D4-5FC812D8A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148"/>
            <a:ext cx="10515600" cy="3483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C2CEBA-030D-5449-97F0-19B1D8D3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722" y="6258091"/>
            <a:ext cx="454422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8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D0EE11-DE6A-4380-9F95-D7342BCED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808794-97A8-4C34-98C9-33115D555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EF61AC-20EF-4D6C-9D5B-781DAE11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4F3E8-D9E0-4FFE-90F3-45A77EC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36B432-1A43-4D66-AD9B-707F538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4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B7B0F-9B7D-5043-8C9B-DF1CC943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383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3CFEF-B7B5-994B-A177-A79388DC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341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B7158-E75E-6743-AFAF-025C00A7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904" y="6258094"/>
            <a:ext cx="484240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9A40B-F2DA-FB40-A9D5-6D48C01C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51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38E78E-472F-954E-8929-9E80E8B22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3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0EF672-8850-AD49-887C-5DF20106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73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08E728-63BA-0A46-ACFB-4E4B1B87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8094"/>
            <a:ext cx="47430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2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D43DB-40D6-564D-8D75-43E4C7E9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910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2B1AE3-D487-864D-8B53-034E2F6E5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18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4EEDE6-B6DA-214B-AD11-9B0F343F1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75092"/>
            <a:ext cx="5157787" cy="254883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152C42-85E1-1741-AABD-22A4BDA56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18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6B2BDD3-FA11-BD4C-BF3A-9F0EAFF3B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75092"/>
            <a:ext cx="5183188" cy="2548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D2C335-ABA4-E64A-A9FC-2593124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8094"/>
            <a:ext cx="47430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70CE3-20DD-A34E-B8CA-4A450C49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26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01B6BB-B36F-504B-9520-AD7001B5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8782" y="6258094"/>
            <a:ext cx="46436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4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9C40D1-7217-8E4A-826E-C33D35AB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8782" y="6258094"/>
            <a:ext cx="46436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0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C92D2-7BF6-9E45-BAC6-BCE1BDF3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169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5C4D8C-F542-B547-9E2A-BA23C057D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85862"/>
            <a:ext cx="6172200" cy="4719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21DAC4-EA7F-FA4B-B8F2-D13DEFFA6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1893"/>
            <a:ext cx="3932237" cy="30933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28D03-0E5A-B945-91EB-EF1A475C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8094"/>
            <a:ext cx="47430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A4694-B96E-F848-9CAC-47C01417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22950"/>
            <a:ext cx="3932237" cy="16260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3B7691-27F4-1B40-9805-4E2B0647A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22950"/>
            <a:ext cx="6172200" cy="4682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443E95-1E74-B44A-B739-545E4EBD7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8981"/>
            <a:ext cx="3932237" cy="30562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290024-52F2-144D-95DE-5524E78A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904" y="6258094"/>
            <a:ext cx="484240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5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8FA832-066F-E14A-83E3-00CEC2DA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2A28C5-424F-474B-B68F-AA49AC778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8292"/>
            <a:ext cx="10515600" cy="34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3CF208-08C8-6644-816E-C18E9BC77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782" y="6258094"/>
            <a:ext cx="464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E9B14-B398-894D-92FE-10AC19D55CC7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34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7FC650-1BC9-426E-A821-790A1525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4778AC-D715-422E-AAFC-DF642055C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8EBF1-706D-4A42-9639-914956C67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01435-7F25-4A8F-B218-0DE19B5C1AB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C20ACE-148A-4138-8850-BE2867757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491340-A0CA-4D62-8E4F-4B4555ACF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7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BF0980F-931B-5544-9ECC-E180EEBB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73B11-32EF-244C-BAA9-EF320114E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IEEE </a:t>
            </a:r>
            <a:r>
              <a:rPr lang="en-US" dirty="0" smtClean="0"/>
              <a:t>EMC</a:t>
            </a:r>
            <a:r>
              <a:rPr lang="hr-HR" dirty="0" smtClean="0"/>
              <a:t>27</a:t>
            </a:r>
            <a:r>
              <a:rPr lang="en-US" dirty="0" smtClean="0"/>
              <a:t> </a:t>
            </a:r>
            <a:r>
              <a:rPr lang="hr-HR" dirty="0" smtClean="0"/>
              <a:t>Croatian</a:t>
            </a:r>
            <a:r>
              <a:rPr lang="en-US" dirty="0" smtClean="0"/>
              <a:t> </a:t>
            </a:r>
            <a:r>
              <a:rPr lang="en-US" dirty="0"/>
              <a:t>Chapter</a:t>
            </a:r>
            <a:br>
              <a:rPr lang="en-US" dirty="0"/>
            </a:br>
            <a:r>
              <a:rPr lang="en-US" dirty="0"/>
              <a:t>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354E4E-E982-004C-ACF6-D9471725D2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CH08442 - Croatia Section Chapter,EMC27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39B67F-9E35-A54A-8A4C-4C53F7BF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1014" r="2795" b="6425"/>
          <a:stretch/>
        </p:blipFill>
        <p:spPr>
          <a:xfrm>
            <a:off x="4886725" y="0"/>
            <a:ext cx="6755027" cy="570960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Who are we?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845083"/>
            <a:ext cx="3557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Region 8</a:t>
            </a:r>
          </a:p>
          <a:p>
            <a:r>
              <a:rPr lang="hr-HR" sz="2400" dirty="0" smtClean="0"/>
              <a:t>Europe, Middle East, Africa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2930480"/>
            <a:ext cx="4593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sz="2400" dirty="0"/>
              <a:t>CH08442 - </a:t>
            </a:r>
            <a:r>
              <a:rPr lang="hr-HR" sz="2400" b="1" dirty="0">
                <a:solidFill>
                  <a:srgbClr val="FF0000"/>
                </a:solidFill>
              </a:rPr>
              <a:t>Croatia Section </a:t>
            </a:r>
            <a:r>
              <a:rPr lang="hr-HR" sz="2400" dirty="0"/>
              <a:t>Chapter</a:t>
            </a:r>
            <a:r>
              <a:rPr lang="hr-HR" sz="2400" dirty="0" smtClean="0"/>
              <a:t>,</a:t>
            </a:r>
          </a:p>
          <a:p>
            <a:pPr algn="r"/>
            <a:r>
              <a:rPr lang="hr-HR" sz="2400" dirty="0" smtClean="0">
                <a:solidFill>
                  <a:srgbClr val="0070C0"/>
                </a:solidFill>
              </a:rPr>
              <a:t>EMC27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38199" y="146070"/>
            <a:ext cx="701246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000" dirty="0"/>
              <a:t>20 </a:t>
            </a:r>
            <a:r>
              <a:rPr lang="hr-HR" sz="2000" dirty="0" smtClean="0"/>
              <a:t>members from: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i="1" dirty="0" smtClean="0">
                <a:solidFill>
                  <a:srgbClr val="FF0000"/>
                </a:solidFill>
              </a:rPr>
              <a:t>University of Split</a:t>
            </a:r>
            <a:r>
              <a:rPr lang="hr-HR" sz="2000" i="1" dirty="0" smtClean="0"/>
              <a:t>, </a:t>
            </a:r>
            <a:r>
              <a:rPr lang="hr-HR" sz="2000" i="1" dirty="0" smtClean="0">
                <a:solidFill>
                  <a:srgbClr val="0070C0"/>
                </a:solidFill>
              </a:rPr>
              <a:t>Faculty of Electrical Engineering, Mechanical Engineering and Naval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i="1" dirty="0" smtClean="0">
                <a:solidFill>
                  <a:srgbClr val="FF0000"/>
                </a:solidFill>
              </a:rPr>
              <a:t>University of Zagreb</a:t>
            </a:r>
            <a:r>
              <a:rPr lang="hr-HR" sz="2000" i="1" dirty="0" smtClean="0"/>
              <a:t>, </a:t>
            </a:r>
            <a:r>
              <a:rPr lang="hr-HR" sz="2000" i="1" dirty="0" smtClean="0">
                <a:solidFill>
                  <a:srgbClr val="0070C0"/>
                </a:solidFill>
              </a:rPr>
              <a:t>Faculty of Electrical Engineering and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i="1" dirty="0" smtClean="0">
                <a:solidFill>
                  <a:srgbClr val="FF0000"/>
                </a:solidFill>
              </a:rPr>
              <a:t>University of Osijek</a:t>
            </a:r>
            <a:r>
              <a:rPr lang="hr-HR" sz="2000" i="1" dirty="0" smtClean="0"/>
              <a:t>, </a:t>
            </a:r>
            <a:r>
              <a:rPr lang="en-GB" sz="2000" i="1" dirty="0">
                <a:solidFill>
                  <a:srgbClr val="0070C0"/>
                </a:solidFill>
              </a:rPr>
              <a:t>Faculty of Electrical Engineering, Computer Science and Information </a:t>
            </a:r>
            <a:r>
              <a:rPr lang="en-GB" sz="2000" i="1" dirty="0" smtClean="0">
                <a:solidFill>
                  <a:srgbClr val="0070C0"/>
                </a:solidFill>
              </a:rPr>
              <a:t>Technology</a:t>
            </a:r>
            <a:endParaRPr lang="hr-HR" sz="2000" i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INTIS engineering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33" y="931895"/>
            <a:ext cx="1905000" cy="2171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AFE82A9-6FB4-4187-9FF3-4EE12F8D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54" y="146070"/>
            <a:ext cx="1828724" cy="1828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82" y="2017745"/>
            <a:ext cx="2054417" cy="570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03" y="351776"/>
            <a:ext cx="1668051" cy="7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34125" y="-175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17606" r="19300" b="5840"/>
          <a:stretch/>
        </p:blipFill>
        <p:spPr>
          <a:xfrm rot="5400000">
            <a:off x="690266" y="3285191"/>
            <a:ext cx="2318255" cy="17546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20" y="3003393"/>
            <a:ext cx="1783697" cy="23182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26724" y="3024689"/>
            <a:ext cx="42620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Prof. Zoran Blažević, PhD</a:t>
            </a:r>
          </a:p>
          <a:p>
            <a:r>
              <a:rPr lang="en-GB" sz="1400" i="1" dirty="0"/>
              <a:t>University of Split, Faculty of Electrical Engineering, Mechanical Engineering and Naval </a:t>
            </a:r>
            <a:r>
              <a:rPr lang="en-GB" sz="1400" i="1" dirty="0" smtClean="0"/>
              <a:t>Architecture</a:t>
            </a:r>
            <a:endParaRPr lang="hr-HR" sz="1400" i="1" dirty="0" smtClean="0"/>
          </a:p>
          <a:p>
            <a:endParaRPr lang="hr-HR" sz="1400" i="1" dirty="0"/>
          </a:p>
          <a:p>
            <a:r>
              <a:rPr lang="hr-HR" sz="1400" i="1" dirty="0" smtClean="0"/>
              <a:t>zblazev@fesb.hr</a:t>
            </a:r>
            <a:endParaRPr lang="en-GB" sz="1400" i="1" dirty="0"/>
          </a:p>
          <a:p>
            <a:endParaRPr lang="hr-HR" dirty="0" smtClean="0"/>
          </a:p>
          <a:p>
            <a:r>
              <a:rPr lang="hr-HR" dirty="0" smtClean="0"/>
              <a:t>Chapter president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8348117" y="3003393"/>
            <a:ext cx="42620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Anna Šušnjara, PhD</a:t>
            </a:r>
          </a:p>
          <a:p>
            <a:r>
              <a:rPr lang="en-GB" sz="1400" i="1" dirty="0" smtClean="0"/>
              <a:t>University </a:t>
            </a:r>
            <a:r>
              <a:rPr lang="en-GB" sz="1400" i="1" dirty="0"/>
              <a:t>of Split, Faculty of Electrical Engineering, Mechanical Engineering and Naval </a:t>
            </a:r>
            <a:r>
              <a:rPr lang="en-GB" sz="1400" i="1" dirty="0" smtClean="0"/>
              <a:t>Architecture</a:t>
            </a:r>
            <a:endParaRPr lang="hr-HR" sz="1400" i="1" dirty="0" smtClean="0"/>
          </a:p>
          <a:p>
            <a:endParaRPr lang="hr-HR" sz="1400" i="1" dirty="0"/>
          </a:p>
          <a:p>
            <a:r>
              <a:rPr lang="hr-HR" sz="1400" i="1" dirty="0" smtClean="0"/>
              <a:t>ansusnja@fesb.hr</a:t>
            </a:r>
            <a:endParaRPr lang="en-GB" sz="1400" i="1" dirty="0"/>
          </a:p>
          <a:p>
            <a:endParaRPr lang="hr-HR" dirty="0" smtClean="0"/>
          </a:p>
          <a:p>
            <a:r>
              <a:rPr lang="hr-HR" dirty="0" smtClean="0"/>
              <a:t>Chapter vice-president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7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Events in 2020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ANALYSIS OF ELECTROPHYSIOLOGICAL ACTIVITIES USING MATRIX PENCIL </a:t>
            </a:r>
            <a:r>
              <a:rPr lang="en-GB" sz="3600" b="1" dirty="0" smtClean="0"/>
              <a:t>METHOD</a:t>
            </a:r>
            <a:endParaRPr lang="en-GB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412" t="21538" r="50622" b="55801"/>
          <a:stretch/>
        </p:blipFill>
        <p:spPr>
          <a:xfrm>
            <a:off x="9272727" y="3454986"/>
            <a:ext cx="2556808" cy="209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61480" y="2098551"/>
            <a:ext cx="104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Speaker: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61480" y="2528891"/>
            <a:ext cx="6262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Khalil El </a:t>
            </a:r>
            <a:r>
              <a:rPr lang="en-GB" dirty="0" err="1">
                <a:solidFill>
                  <a:srgbClr val="FF0000"/>
                </a:solidFill>
              </a:rPr>
              <a:t>Khamlichi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Drissi</a:t>
            </a:r>
            <a:r>
              <a:rPr lang="en-GB" dirty="0"/>
              <a:t> of </a:t>
            </a:r>
            <a:r>
              <a:rPr lang="en-GB" dirty="0" err="1"/>
              <a:t>Institut</a:t>
            </a:r>
            <a:r>
              <a:rPr lang="en-GB" dirty="0"/>
              <a:t> Pascal, CNRS, UMR6602, Clermont Auvergne University, France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1" y="2098551"/>
            <a:ext cx="2244613" cy="3536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39" y="4497859"/>
            <a:ext cx="3381590" cy="854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9092" t="21538" r="65981" b="55801"/>
          <a:stretch/>
        </p:blipFill>
        <p:spPr>
          <a:xfrm>
            <a:off x="9272727" y="1250075"/>
            <a:ext cx="2550095" cy="209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8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INTERACTION OF HUMANS WITH ELECTROMAGNETIC FIELDS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13729" r="27695"/>
          <a:stretch/>
        </p:blipFill>
        <p:spPr>
          <a:xfrm>
            <a:off x="957040" y="1784618"/>
            <a:ext cx="1541868" cy="183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5" b="2463"/>
          <a:stretch/>
        </p:blipFill>
        <p:spPr>
          <a:xfrm>
            <a:off x="957040" y="3726765"/>
            <a:ext cx="1539330" cy="183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33" t="31730" r="50208" b="44039"/>
          <a:stretch/>
        </p:blipFill>
        <p:spPr>
          <a:xfrm>
            <a:off x="9144782" y="3525073"/>
            <a:ext cx="2484000" cy="209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854" t="31730" r="65994" b="44039"/>
          <a:stretch/>
        </p:blipFill>
        <p:spPr>
          <a:xfrm>
            <a:off x="9144782" y="1275045"/>
            <a:ext cx="2484000" cy="215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2" y="3206959"/>
            <a:ext cx="2199504" cy="9107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17747" y="1758139"/>
            <a:ext cx="5068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Dragan </a:t>
            </a:r>
            <a:r>
              <a:rPr lang="en-GB" dirty="0" err="1"/>
              <a:t>Poljak</a:t>
            </a:r>
            <a:r>
              <a:rPr lang="en-GB" dirty="0"/>
              <a:t> of University of Split, FESB, Department of Electronics and Computer 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7746" y="3786353"/>
            <a:ext cx="4302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Mario </a:t>
            </a:r>
            <a:r>
              <a:rPr lang="en-GB" dirty="0" err="1"/>
              <a:t>Cvetković</a:t>
            </a:r>
            <a:r>
              <a:rPr lang="en-GB" dirty="0"/>
              <a:t> of University of Split, FESB, Department of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29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33" y="0"/>
            <a:ext cx="9879268" cy="5628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683" y="124027"/>
            <a:ext cx="6085192" cy="510778"/>
          </a:xfrm>
          <a:prstGeom prst="roundRect">
            <a:avLst>
              <a:gd name="adj" fmla="val 32350"/>
            </a:avLst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hr-HR" sz="2400" dirty="0" smtClean="0"/>
              <a:t>T</a:t>
            </a:r>
            <a:r>
              <a:rPr lang="en-GB" sz="2400" dirty="0" smtClean="0"/>
              <a:t>he </a:t>
            </a:r>
            <a:r>
              <a:rPr lang="en-GB" sz="2400" dirty="0"/>
              <a:t>recipient </a:t>
            </a:r>
            <a:r>
              <a:rPr lang="hr-HR" sz="2400" dirty="0" smtClean="0"/>
              <a:t>of the </a:t>
            </a:r>
            <a:r>
              <a:rPr lang="en-GB" sz="2400" dirty="0" smtClean="0"/>
              <a:t>2021 </a:t>
            </a:r>
            <a:r>
              <a:rPr lang="hr-HR" sz="2400" dirty="0" smtClean="0"/>
              <a:t>George Green M</a:t>
            </a:r>
            <a:r>
              <a:rPr lang="en-GB" sz="2400" dirty="0" err="1" smtClean="0"/>
              <a:t>edal</a:t>
            </a:r>
            <a:r>
              <a:rPr lang="en-GB" sz="2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851" y="1391477"/>
            <a:ext cx="1962714" cy="3477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/>
              <a:t>The Medal was established in 2014 by three international entities, </a:t>
            </a:r>
            <a:r>
              <a:rPr lang="en-GB" sz="2000" dirty="0">
                <a:solidFill>
                  <a:srgbClr val="FF0000"/>
                </a:solidFill>
              </a:rPr>
              <a:t>Elsevier Publishing Co., </a:t>
            </a:r>
            <a:r>
              <a:rPr lang="en-GB" sz="2000" dirty="0">
                <a:solidFill>
                  <a:srgbClr val="0070C0"/>
                </a:solidFill>
              </a:rPr>
              <a:t>Wessex Institute of Technology (UK),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00B050"/>
                </a:solidFill>
              </a:rPr>
              <a:t>University of Mississippi (US</a:t>
            </a:r>
            <a:r>
              <a:rPr lang="en-GB" sz="2000" dirty="0" smtClean="0">
                <a:solidFill>
                  <a:srgbClr val="00B050"/>
                </a:solidFill>
              </a:rPr>
              <a:t>)</a:t>
            </a:r>
            <a:r>
              <a:rPr lang="hr-HR" sz="2000" dirty="0" smtClean="0">
                <a:solidFill>
                  <a:srgbClr val="00B050"/>
                </a:solidFill>
              </a:rPr>
              <a:t>.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39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73B11-32EF-244C-BAA9-EF320114E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THE END</a:t>
            </a:r>
            <a:br>
              <a:rPr lang="hr-HR" dirty="0" smtClean="0"/>
            </a:br>
            <a:r>
              <a:rPr lang="hr-HR" dirty="0" smtClean="0"/>
              <a:t>Thank you for attention!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354E4E-E982-004C-ACF6-D9471725D2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IEEE EMC</a:t>
            </a:r>
            <a:r>
              <a:rPr lang="hr-HR" dirty="0"/>
              <a:t>27</a:t>
            </a:r>
            <a:r>
              <a:rPr lang="en-US" dirty="0"/>
              <a:t> </a:t>
            </a:r>
            <a:r>
              <a:rPr lang="hr-HR" dirty="0"/>
              <a:t>Croatian</a:t>
            </a:r>
            <a:r>
              <a:rPr lang="en-US" dirty="0"/>
              <a:t> Chapter</a:t>
            </a:r>
            <a:br>
              <a:rPr lang="en-US" dirty="0"/>
            </a:br>
            <a:r>
              <a:rPr lang="en-US" dirty="0" smtClean="0"/>
              <a:t>Report</a:t>
            </a:r>
            <a:endParaRPr lang="hr-HR" dirty="0" smtClean="0"/>
          </a:p>
          <a:p>
            <a:r>
              <a:rPr lang="en-US" dirty="0" smtClean="0"/>
              <a:t>CH08442 </a:t>
            </a:r>
            <a:r>
              <a:rPr lang="en-US" dirty="0"/>
              <a:t>- Croatia Section Chapter,EMC27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39B67F-9E35-A54A-8A4C-4C53F7BF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238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Custom Design</vt:lpstr>
      <vt:lpstr>PowerPoint Presentation</vt:lpstr>
      <vt:lpstr>IEEE EMC27 Croatian Chapter Report</vt:lpstr>
      <vt:lpstr>Who are we?</vt:lpstr>
      <vt:lpstr>PowerPoint Presentation</vt:lpstr>
      <vt:lpstr>Events in 2020</vt:lpstr>
      <vt:lpstr>ANALYSIS OF ELECTROPHYSIOLOGICAL ACTIVITIES USING MATRIX PENCIL METHOD</vt:lpstr>
      <vt:lpstr>INTERACTION OF HUMANS WITH ELECTROMAGNETIC FIELDS</vt:lpstr>
      <vt:lpstr>PowerPoint Presentation</vt:lpstr>
      <vt:lpstr>THE END Thank you for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ansusnja@fesb.hr</cp:lastModifiedBy>
  <cp:revision>26</cp:revision>
  <dcterms:created xsi:type="dcterms:W3CDTF">2018-09-01T00:56:34Z</dcterms:created>
  <dcterms:modified xsi:type="dcterms:W3CDTF">2021-07-29T16:53:52Z</dcterms:modified>
</cp:coreProperties>
</file>