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9" r:id="rId2"/>
  </p:sldMasterIdLst>
  <p:sldIdLst>
    <p:sldId id="266" r:id="rId3"/>
    <p:sldId id="268" r:id="rId4"/>
    <p:sldId id="267" r:id="rId5"/>
    <p:sldId id="270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DB3F9-B9FD-4EC2-AC26-CF040235E96D}" v="39" dt="2020-06-16T02:00:3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57" d="100"/>
          <a:sy n="157" d="100"/>
        </p:scale>
        <p:origin x="18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cott-Olson" userId="2e2e48205d0dcf26" providerId="LiveId" clId="{715DB3F9-B9FD-4EC2-AC26-CF040235E96D}"/>
    <pc:docChg chg="custSel addSld delSld modSld modMainMaster">
      <pc:chgData name="Kelly Scott-Olson" userId="2e2e48205d0dcf26" providerId="LiveId" clId="{715DB3F9-B9FD-4EC2-AC26-CF040235E96D}" dt="2020-06-16T02:07:20.809" v="147" actId="47"/>
      <pc:docMkLst>
        <pc:docMk/>
      </pc:docMkLst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1344536631" sldId="257"/>
        </pc:sldMkLst>
      </pc:sldChg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2509501650" sldId="258"/>
        </pc:sldMkLst>
      </pc:sldChg>
      <pc:sldChg chg="addSp modSp del mod modTransition">
        <pc:chgData name="Kelly Scott-Olson" userId="2e2e48205d0dcf26" providerId="LiveId" clId="{715DB3F9-B9FD-4EC2-AC26-CF040235E96D}" dt="2020-06-12T06:29:55.927" v="60" actId="47"/>
        <pc:sldMkLst>
          <pc:docMk/>
          <pc:sldMk cId="3008249936" sldId="259"/>
        </pc:sldMkLst>
        <pc:spChg chg="add mod">
          <ac:chgData name="Kelly Scott-Olson" userId="2e2e48205d0dcf26" providerId="LiveId" clId="{715DB3F9-B9FD-4EC2-AC26-CF040235E96D}" dt="2020-06-12T06:24:18.965" v="4" actId="14100"/>
          <ac:spMkLst>
            <pc:docMk/>
            <pc:sldMk cId="3008249936" sldId="259"/>
            <ac:spMk id="2" creationId="{EB066F68-3356-4234-9864-BFFD3B16A720}"/>
          </ac:spMkLst>
        </pc:spChg>
        <pc:spChg chg="add mod">
          <ac:chgData name="Kelly Scott-Olson" userId="2e2e48205d0dcf26" providerId="LiveId" clId="{715DB3F9-B9FD-4EC2-AC26-CF040235E96D}" dt="2020-06-12T06:24:00.966" v="3"/>
          <ac:spMkLst>
            <pc:docMk/>
            <pc:sldMk cId="3008249936" sldId="259"/>
            <ac:spMk id="3" creationId="{4EDE6ABE-ABBB-43D8-A5B2-45FB22D02F8B}"/>
          </ac:spMkLst>
        </pc:spChg>
        <pc:spChg chg="add mod">
          <ac:chgData name="Kelly Scott-Olson" userId="2e2e48205d0dcf26" providerId="LiveId" clId="{715DB3F9-B9FD-4EC2-AC26-CF040235E96D}" dt="2020-06-12T06:24:00.966" v="3"/>
          <ac:spMkLst>
            <pc:docMk/>
            <pc:sldMk cId="3008249936" sldId="259"/>
            <ac:spMk id="4" creationId="{50EA2587-45B4-4562-BF3E-9C831DBE8A78}"/>
          </ac:spMkLst>
        </pc:spChg>
      </pc:sldChg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1377388483" sldId="260"/>
        </pc:sldMkLst>
      </pc:sldChg>
      <pc:sldChg chg="add del modTransition setBg">
        <pc:chgData name="Kelly Scott-Olson" userId="2e2e48205d0dcf26" providerId="LiveId" clId="{715DB3F9-B9FD-4EC2-AC26-CF040235E96D}" dt="2020-06-16T02:07:20.809" v="147" actId="47"/>
        <pc:sldMkLst>
          <pc:docMk/>
          <pc:sldMk cId="1511130836" sldId="261"/>
        </pc:sldMkLst>
      </pc:sldChg>
      <pc:sldChg chg="new">
        <pc:chgData name="Kelly Scott-Olson" userId="2e2e48205d0dcf26" providerId="LiveId" clId="{715DB3F9-B9FD-4EC2-AC26-CF040235E96D}" dt="2020-06-12T06:30:09.271" v="61" actId="680"/>
        <pc:sldMkLst>
          <pc:docMk/>
          <pc:sldMk cId="2019493526" sldId="262"/>
        </pc:sldMkLst>
      </pc:sldChg>
      <pc:sldChg chg="new del">
        <pc:chgData name="Kelly Scott-Olson" userId="2e2e48205d0dcf26" providerId="LiveId" clId="{715DB3F9-B9FD-4EC2-AC26-CF040235E96D}" dt="2020-06-15T17:04:37.493" v="77" actId="47"/>
        <pc:sldMkLst>
          <pc:docMk/>
          <pc:sldMk cId="3394218055" sldId="263"/>
        </pc:sldMkLst>
      </pc:sldChg>
      <pc:sldMasterChg chg="modTransition setBg modSldLayout">
        <pc:chgData name="Kelly Scott-Olson" userId="2e2e48205d0dcf26" providerId="LiveId" clId="{715DB3F9-B9FD-4EC2-AC26-CF040235E96D}" dt="2020-06-16T02:04:32.460" v="142" actId="14100"/>
        <pc:sldMasterMkLst>
          <pc:docMk/>
          <pc:sldMasterMk cId="337348214" sldId="2147483648"/>
        </pc:sldMasterMkLst>
        <pc:sldLayoutChg chg="modTransition setBg">
          <pc:chgData name="Kelly Scott-Olson" userId="2e2e48205d0dcf26" providerId="LiveId" clId="{715DB3F9-B9FD-4EC2-AC26-CF040235E96D}" dt="2020-06-16T01:59:43.979" v="81"/>
          <pc:sldLayoutMkLst>
            <pc:docMk/>
            <pc:sldMasterMk cId="337348214" sldId="2147483648"/>
            <pc:sldLayoutMk cId="1887900997" sldId="2147483649"/>
          </pc:sldLayoutMkLst>
        </pc:sldLayoutChg>
        <pc:sldLayoutChg chg="modTransition setBg">
          <pc:chgData name="Kelly Scott-Olson" userId="2e2e48205d0dcf26" providerId="LiveId" clId="{715DB3F9-B9FD-4EC2-AC26-CF040235E96D}" dt="2020-06-16T01:59:53.807" v="83"/>
          <pc:sldLayoutMkLst>
            <pc:docMk/>
            <pc:sldMasterMk cId="337348214" sldId="2147483648"/>
            <pc:sldLayoutMk cId="602782873" sldId="214748365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1146860051" sldId="2147483651"/>
          </pc:sldLayoutMkLst>
        </pc:sldLayoutChg>
        <pc:sldLayoutChg chg="modSp mod modTransition">
          <pc:chgData name="Kelly Scott-Olson" userId="2e2e48205d0dcf26" providerId="LiveId" clId="{715DB3F9-B9FD-4EC2-AC26-CF040235E96D}" dt="2020-06-16T02:04:32.460" v="142" actId="14100"/>
          <pc:sldLayoutMkLst>
            <pc:docMk/>
            <pc:sldMasterMk cId="337348214" sldId="2147483648"/>
            <pc:sldLayoutMk cId="2430321036" sldId="2147483652"/>
          </pc:sldLayoutMkLst>
          <pc:spChg chg="mod">
            <ac:chgData name="Kelly Scott-Olson" userId="2e2e48205d0dcf26" providerId="LiveId" clId="{715DB3F9-B9FD-4EC2-AC26-CF040235E96D}" dt="2020-06-16T02:04:07.023" v="140" actId="14100"/>
            <ac:spMkLst>
              <pc:docMk/>
              <pc:sldMasterMk cId="337348214" sldId="2147483648"/>
              <pc:sldLayoutMk cId="2430321036" sldId="2147483652"/>
              <ac:spMk id="2" creationId="{ACF9A40B-F2DA-FB40-A9D5-6D48C01C4891}"/>
            </ac:spMkLst>
          </pc:spChg>
          <pc:spChg chg="mod">
            <ac:chgData name="Kelly Scott-Olson" userId="2e2e48205d0dcf26" providerId="LiveId" clId="{715DB3F9-B9FD-4EC2-AC26-CF040235E96D}" dt="2020-06-16T02:04:28.628" v="141" actId="14100"/>
            <ac:spMkLst>
              <pc:docMk/>
              <pc:sldMasterMk cId="337348214" sldId="2147483648"/>
              <pc:sldLayoutMk cId="2430321036" sldId="2147483652"/>
              <ac:spMk id="3" creationId="{3038E78E-472F-954E-8929-9E80E8B226E7}"/>
            </ac:spMkLst>
          </pc:spChg>
          <pc:spChg chg="mod">
            <ac:chgData name="Kelly Scott-Olson" userId="2e2e48205d0dcf26" providerId="LiveId" clId="{715DB3F9-B9FD-4EC2-AC26-CF040235E96D}" dt="2020-06-16T02:04:32.460" v="142" actId="14100"/>
            <ac:spMkLst>
              <pc:docMk/>
              <pc:sldMasterMk cId="337348214" sldId="2147483648"/>
              <pc:sldLayoutMk cId="2430321036" sldId="2147483652"/>
              <ac:spMk id="4" creationId="{A20EF672-8850-AD49-887C-5DF20106EE70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3:50.739" v="138" actId="14100"/>
          <pc:sldLayoutMkLst>
            <pc:docMk/>
            <pc:sldMasterMk cId="337348214" sldId="2147483648"/>
            <pc:sldLayoutMk cId="2033028670" sldId="2147483653"/>
          </pc:sldLayoutMkLst>
          <pc:spChg chg="mod">
            <ac:chgData name="Kelly Scott-Olson" userId="2e2e48205d0dcf26" providerId="LiveId" clId="{715DB3F9-B9FD-4EC2-AC26-CF040235E96D}" dt="2020-06-16T02:03:25.236" v="104" actId="14100"/>
            <ac:spMkLst>
              <pc:docMk/>
              <pc:sldMasterMk cId="337348214" sldId="2147483648"/>
              <pc:sldLayoutMk cId="2033028670" sldId="2147483653"/>
              <ac:spMk id="2" creationId="{6B5D43DB-40D6-564D-8D75-43E4C7E97227}"/>
            </ac:spMkLst>
          </pc:spChg>
          <pc:spChg chg="mod">
            <ac:chgData name="Kelly Scott-Olson" userId="2e2e48205d0dcf26" providerId="LiveId" clId="{715DB3F9-B9FD-4EC2-AC26-CF040235E96D}" dt="2020-06-16T02:03:38.591" v="136" actId="1035"/>
            <ac:spMkLst>
              <pc:docMk/>
              <pc:sldMasterMk cId="337348214" sldId="2147483648"/>
              <pc:sldLayoutMk cId="2033028670" sldId="2147483653"/>
              <ac:spMk id="3" creationId="{D52B1AE3-D487-864D-8B53-034E2F6E5DE3}"/>
            </ac:spMkLst>
          </pc:spChg>
          <pc:spChg chg="mod">
            <ac:chgData name="Kelly Scott-Olson" userId="2e2e48205d0dcf26" providerId="LiveId" clId="{715DB3F9-B9FD-4EC2-AC26-CF040235E96D}" dt="2020-06-16T02:03:46.321" v="137" actId="14100"/>
            <ac:spMkLst>
              <pc:docMk/>
              <pc:sldMasterMk cId="337348214" sldId="2147483648"/>
              <pc:sldLayoutMk cId="2033028670" sldId="2147483653"/>
              <ac:spMk id="4" creationId="{DF4EEDE6-B6DA-214B-AD11-9B0F343F151C}"/>
            </ac:spMkLst>
          </pc:spChg>
          <pc:spChg chg="mod">
            <ac:chgData name="Kelly Scott-Olson" userId="2e2e48205d0dcf26" providerId="LiveId" clId="{715DB3F9-B9FD-4EC2-AC26-CF040235E96D}" dt="2020-06-16T02:03:38.591" v="136" actId="1035"/>
            <ac:spMkLst>
              <pc:docMk/>
              <pc:sldMasterMk cId="337348214" sldId="2147483648"/>
              <pc:sldLayoutMk cId="2033028670" sldId="2147483653"/>
              <ac:spMk id="5" creationId="{76152C42-85E1-1741-AABD-22A4BDA564F7}"/>
            </ac:spMkLst>
          </pc:spChg>
          <pc:spChg chg="mod">
            <ac:chgData name="Kelly Scott-Olson" userId="2e2e48205d0dcf26" providerId="LiveId" clId="{715DB3F9-B9FD-4EC2-AC26-CF040235E96D}" dt="2020-06-16T02:03:50.739" v="138" actId="14100"/>
            <ac:spMkLst>
              <pc:docMk/>
              <pc:sldMasterMk cId="337348214" sldId="2147483648"/>
              <pc:sldLayoutMk cId="2033028670" sldId="2147483653"/>
              <ac:spMk id="6" creationId="{36B2BDD3-FA11-BD4C-BF3A-9F0EAFF3B92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3162547486" sldId="214748365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1750401065" sldId="214748365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882419993" sldId="214748365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4135954105" sldId="2147483657"/>
          </pc:sldLayoutMkLst>
        </pc:sldLayoutChg>
      </pc:sldMasterChg>
      <pc:sldMasterChg chg="modSp mod modTransition setBg modSldLayout">
        <pc:chgData name="Kelly Scott-Olson" userId="2e2e48205d0dcf26" providerId="LiveId" clId="{715DB3F9-B9FD-4EC2-AC26-CF040235E96D}" dt="2020-06-16T02:05:37.402" v="146" actId="14100"/>
        <pc:sldMasterMkLst>
          <pc:docMk/>
          <pc:sldMasterMk cId="2498680986" sldId="2147483659"/>
        </pc:sldMasterMkLst>
        <pc:spChg chg="mod">
          <ac:chgData name="Kelly Scott-Olson" userId="2e2e48205d0dcf26" providerId="LiveId" clId="{715DB3F9-B9FD-4EC2-AC26-CF040235E96D}" dt="2020-06-16T02:05:09.725" v="144" actId="14100"/>
          <ac:spMkLst>
            <pc:docMk/>
            <pc:sldMasterMk cId="2498680986" sldId="2147483659"/>
            <ac:spMk id="2" creationId="{9CB7D858-8905-4FC1-A334-496AC37DFD1F}"/>
          </ac:spMkLst>
        </pc:spChg>
        <pc:spChg chg="mod">
          <ac:chgData name="Kelly Scott-Olson" userId="2e2e48205d0dcf26" providerId="LiveId" clId="{715DB3F9-B9FD-4EC2-AC26-CF040235E96D}" dt="2020-06-16T02:05:15.007" v="145" actId="14100"/>
          <ac:spMkLst>
            <pc:docMk/>
            <pc:sldMasterMk cId="2498680986" sldId="2147483659"/>
            <ac:spMk id="3" creationId="{87D0CF1F-7AE3-429E-A684-4129364564C6}"/>
          </ac:spMkLst>
        </pc:spChg>
        <pc:sldLayoutChg chg="modTransition setBg">
          <pc:chgData name="Kelly Scott-Olson" userId="2e2e48205d0dcf26" providerId="LiveId" clId="{715DB3F9-B9FD-4EC2-AC26-CF040235E96D}" dt="2020-06-16T02:00:27.797" v="87"/>
          <pc:sldLayoutMkLst>
            <pc:docMk/>
            <pc:sldMasterMk cId="2498680986" sldId="2147483659"/>
            <pc:sldLayoutMk cId="2728476949" sldId="2147483660"/>
          </pc:sldLayoutMkLst>
        </pc:sldLayoutChg>
        <pc:sldLayoutChg chg="modSp mod modTransition setBg">
          <pc:chgData name="Kelly Scott-Olson" userId="2e2e48205d0dcf26" providerId="LiveId" clId="{715DB3F9-B9FD-4EC2-AC26-CF040235E96D}" dt="2020-06-16T02:05:37.402" v="146" actId="14100"/>
          <pc:sldLayoutMkLst>
            <pc:docMk/>
            <pc:sldMasterMk cId="2498680986" sldId="2147483659"/>
            <pc:sldLayoutMk cId="3133910539" sldId="2147483661"/>
          </pc:sldLayoutMkLst>
          <pc:spChg chg="mod">
            <ac:chgData name="Kelly Scott-Olson" userId="2e2e48205d0dcf26" providerId="LiveId" clId="{715DB3F9-B9FD-4EC2-AC26-CF040235E96D}" dt="2020-06-16T02:05:37.402" v="146" actId="14100"/>
            <ac:spMkLst>
              <pc:docMk/>
              <pc:sldMasterMk cId="2498680986" sldId="2147483659"/>
              <pc:sldLayoutMk cId="3133910539" sldId="2147483661"/>
              <ac:spMk id="2" creationId="{1B88299E-D344-4BC3-BEF7-FC6F7628FDF5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1042505843" sldId="2147483662"/>
          </pc:sldLayoutMkLst>
        </pc:sldLayoutChg>
        <pc:sldLayoutChg chg="modSp mod modTransition">
          <pc:chgData name="Kelly Scott-Olson" userId="2e2e48205d0dcf26" providerId="LiveId" clId="{715DB3F9-B9FD-4EC2-AC26-CF040235E96D}" dt="2020-06-16T02:03:04.633" v="103" actId="14100"/>
          <pc:sldLayoutMkLst>
            <pc:docMk/>
            <pc:sldMasterMk cId="2498680986" sldId="2147483659"/>
            <pc:sldLayoutMk cId="1213284830" sldId="2147483663"/>
          </pc:sldLayoutMkLst>
          <pc:spChg chg="mod">
            <ac:chgData name="Kelly Scott-Olson" userId="2e2e48205d0dcf26" providerId="LiveId" clId="{715DB3F9-B9FD-4EC2-AC26-CF040235E96D}" dt="2020-06-16T02:03:04.633" v="103" actId="14100"/>
            <ac:spMkLst>
              <pc:docMk/>
              <pc:sldMasterMk cId="2498680986" sldId="2147483659"/>
              <pc:sldLayoutMk cId="1213284830" sldId="2147483663"/>
              <ac:spMk id="2" creationId="{B2305C70-B952-482D-A207-6054C68A71F3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41.246" v="94" actId="14100"/>
          <pc:sldLayoutMkLst>
            <pc:docMk/>
            <pc:sldMasterMk cId="2498680986" sldId="2147483659"/>
            <pc:sldLayoutMk cId="2480071988" sldId="2147483664"/>
          </pc:sldLayoutMkLst>
          <pc:spChg chg="mod">
            <ac:chgData name="Kelly Scott-Olson" userId="2e2e48205d0dcf26" providerId="LiveId" clId="{715DB3F9-B9FD-4EC2-AC26-CF040235E96D}" dt="2020-06-16T02:01:41.246" v="94" actId="14100"/>
            <ac:spMkLst>
              <pc:docMk/>
              <pc:sldMasterMk cId="2498680986" sldId="2147483659"/>
              <pc:sldLayoutMk cId="2480071988" sldId="2147483664"/>
              <ac:spMk id="2" creationId="{BA15AB82-07B7-48BC-B6D8-083BD018AF02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55.809" v="96" actId="14100"/>
          <pc:sldLayoutMkLst>
            <pc:docMk/>
            <pc:sldMasterMk cId="2498680986" sldId="2147483659"/>
            <pc:sldLayoutMk cId="3359956829" sldId="2147483665"/>
          </pc:sldLayoutMkLst>
          <pc:spChg chg="mod">
            <ac:chgData name="Kelly Scott-Olson" userId="2e2e48205d0dcf26" providerId="LiveId" clId="{715DB3F9-B9FD-4EC2-AC26-CF040235E96D}" dt="2020-06-16T02:01:55.809" v="96" actId="14100"/>
            <ac:spMkLst>
              <pc:docMk/>
              <pc:sldMasterMk cId="2498680986" sldId="2147483659"/>
              <pc:sldLayoutMk cId="3359956829" sldId="2147483665"/>
              <ac:spMk id="2" creationId="{38F1655E-9442-4FFF-9577-3C80A95876D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3887360606" sldId="2147483666"/>
          </pc:sldLayoutMkLst>
        </pc:sldLayoutChg>
        <pc:sldLayoutChg chg="addSp delSp modSp mod modTransition">
          <pc:chgData name="Kelly Scott-Olson" userId="2e2e48205d0dcf26" providerId="LiveId" clId="{715DB3F9-B9FD-4EC2-AC26-CF040235E96D}" dt="2020-06-16T02:02:37.484" v="101" actId="14100"/>
          <pc:sldLayoutMkLst>
            <pc:docMk/>
            <pc:sldMasterMk cId="2498680986" sldId="2147483659"/>
            <pc:sldLayoutMk cId="3560883291" sldId="2147483667"/>
          </pc:sldLayoutMkLst>
          <pc:spChg chg="del mod">
            <ac:chgData name="Kelly Scott-Olson" userId="2e2e48205d0dcf26" providerId="LiveId" clId="{715DB3F9-B9FD-4EC2-AC26-CF040235E96D}" dt="2020-06-12T06:28:14.137" v="48" actId="478"/>
            <ac:spMkLst>
              <pc:docMk/>
              <pc:sldMasterMk cId="2498680986" sldId="2147483659"/>
              <pc:sldLayoutMk cId="3560883291" sldId="2147483667"/>
              <ac:spMk id="2" creationId="{FF757BC4-27CF-4D9A-A10A-DE3C153913AD}"/>
            </ac:spMkLst>
          </pc:spChg>
          <pc:spChg chg="add mod">
            <ac:chgData name="Kelly Scott-Olson" userId="2e2e48205d0dcf26" providerId="LiveId" clId="{715DB3F9-B9FD-4EC2-AC26-CF040235E96D}" dt="2020-06-16T02:02:37.484" v="101" actId="14100"/>
            <ac:spMkLst>
              <pc:docMk/>
              <pc:sldMasterMk cId="2498680986" sldId="2147483659"/>
              <pc:sldLayoutMk cId="3560883291" sldId="2147483667"/>
              <ac:spMk id="8" creationId="{47BB0224-7A28-4E4A-A50D-37ED880F9F1C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2:14.380" v="99" actId="14100"/>
          <pc:sldLayoutMkLst>
            <pc:docMk/>
            <pc:sldMasterMk cId="2498680986" sldId="2147483659"/>
            <pc:sldLayoutMk cId="2487435081" sldId="2147483668"/>
          </pc:sldLayoutMkLst>
          <pc:spChg chg="mod">
            <ac:chgData name="Kelly Scott-Olson" userId="2e2e48205d0dcf26" providerId="LiveId" clId="{715DB3F9-B9FD-4EC2-AC26-CF040235E96D}" dt="2020-06-16T02:02:14.380" v="99" actId="14100"/>
            <ac:spMkLst>
              <pc:docMk/>
              <pc:sldMasterMk cId="2498680986" sldId="2147483659"/>
              <pc:sldLayoutMk cId="2487435081" sldId="2147483668"/>
              <ac:spMk id="2" creationId="{511AD57A-71B7-44AA-B857-9459FE727944}"/>
            </ac:spMkLst>
          </pc:spChg>
        </pc:sldLayoutChg>
      </pc:sldMasterChg>
      <pc:sldMasterChg chg="modTransition modSldLayout">
        <pc:chgData name="Kelly Scott-Olson" userId="2e2e48205d0dcf26" providerId="LiveId" clId="{715DB3F9-B9FD-4EC2-AC26-CF040235E96D}" dt="2020-06-12T06:29:43.787" v="59"/>
        <pc:sldMasterMkLst>
          <pc:docMk/>
          <pc:sldMasterMk cId="2718723824" sldId="2147483669"/>
        </pc:sldMasterMkLst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165160967" sldId="214748367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66963276" sldId="2147483671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46675174" sldId="2147483672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503349914" sldId="2147483673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206723857" sldId="214748367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068036798" sldId="214748367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1143875314" sldId="214748367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338733375" sldId="2147483677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3285527" sldId="214748367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CCF-150A-4DF7-A2FB-72D85E10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979FD-CB08-4150-950F-749207E1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E11E-AAFA-4A23-AAAD-EA974C95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F711-B032-4A40-8FF8-9C32DC7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B34B-D1B0-49A0-AFC6-9794A52C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9AC-D90F-4CE3-900A-7B0F7753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4B77-D947-40F6-A398-CE1858D5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AA9F-CFFA-4599-A877-2C801029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2556-57B2-4F17-B493-E96B84C7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4A52-8743-4D41-96EE-ACEDE49F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2A83-EAF6-4A7D-9050-50C0D54C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9AE8-0EA9-4DF6-97DD-F2A5729D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DC1E-BD19-45C7-8761-A46E278A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35B1-FC0A-4A36-A18C-B87D547E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DEEF-EA27-46CE-879B-356950F5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41B7-2AED-4D6A-B21E-58D952D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FAD7-6BCC-4238-8FDA-800DE4C8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0A78-1202-45D0-B0F6-E5870803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1364-A6F7-41DC-A00B-820B716C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8A87-1053-4021-BD68-DC23E21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E4A6-10D3-4E75-BFBB-63E4F22C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780-D179-465E-98E9-8EFD81921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DE973-9CDF-44ED-B3A6-E8BB1A4A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E05E0-E8CD-46EF-B8B5-68AFF67E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64AD-5D00-44F5-91F9-340A17EE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F7EA3-C99C-43E3-BF86-8BC201E4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387A-B0AC-4144-B7D8-BAE34BA8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FB2A-0140-4217-9BE2-21323DB9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1084C-ADF9-44D0-99D7-9FECE44EC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8C9CF-F63C-45AB-871E-93108D558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6BB56-1AA8-4B18-BF81-CCB0373F9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BC443-BDA7-4B21-AE93-0D1B41D5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28E80-481F-425E-925A-EF20E062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7F91F-126D-492A-813B-7F4BCA2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1C3F-B36E-4656-AE31-D71A01BE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5B46B-E29F-44B1-8AFF-06914FC3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0FB61-7B13-4C50-81DB-79010199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80FE-FEF0-46DD-A3B9-E8B2FBD6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B31BD-12D1-4E52-B9DA-5A505D93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8D318-E400-4707-8A0B-879BBB5B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9061-51DF-42C0-BBC3-25EAB72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25BF-F60A-42F1-84FF-6A9018C6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6747-DF79-4A5F-AC7A-3378F36B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4B3A-E0EA-4C3D-8365-5B18F4FC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751BD-509A-40FB-86E4-04033033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2AE0-6DF1-47E2-916A-22FF62AA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AB3AA-336F-4BB6-879E-75AA333D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A97C-E53C-4D00-BE8F-00579B5B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31102-985F-4CAC-B5BE-FEBBF0FF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79109-B3C8-45F4-B121-8DDCF689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66F82-FBC6-4B08-AB0D-DE22026C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C938-3B65-46EE-B340-E230DD30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6AB71-ACBF-4775-838D-D652A05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299E-D344-4BC3-BEF7-FC6F7628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3" y="271464"/>
            <a:ext cx="9921308" cy="10339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2AAA-65DA-4653-B7CA-6C5D7687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6D20-0C09-4E50-A1EF-F05BE837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029E-118B-4C88-B7BE-71D50DB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52B3-520A-49DA-88CE-121FB24D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51B1-FD0B-4801-A695-5041F02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05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5292E-C8DD-45D2-A8FB-D394ED6C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857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F8A5-1249-4B1F-A050-65BD988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A6A8-FA1C-44B4-AB15-3FBAE2B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2384-CC5C-4984-B7CB-FCAF6B27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C70-B952-482D-A207-6054C68A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57" y="271465"/>
            <a:ext cx="9770943" cy="1128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312F-BC77-4262-8663-8493DC1D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25B7F-0097-4876-A0BE-0A6B03C5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054AE-F3CE-43CC-9B76-905B8F64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64DF-60F2-404B-916D-63C12A6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DDB1-61B9-4027-A35D-E397213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AB82-07B7-48BC-B6D8-083BD01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89" y="195493"/>
            <a:ext cx="9740999" cy="12044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9E70-6719-4A5D-946E-DBCC33A5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0EC53-4755-43DD-AB2F-66F62AB5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3AD42-BAE5-483A-8186-538064180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BBF30-7528-45BC-B11E-AE06A564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C38D6-912A-42C2-BE9E-58D7AA0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0B63-8852-463A-8342-81C66147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0295-A13C-45F8-915A-42C986D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655E-9442-4FFF-9577-3C80A958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45" y="271464"/>
            <a:ext cx="9858246" cy="1172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3937-C9FF-4022-8D8E-F123775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DB9F9-E2FC-4127-B1FE-68F675A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F20D8-5448-4ED0-AF8E-6252181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B9BAC-ABF0-4187-931A-EE5AF6E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6ADBB-2673-4430-91F5-A1761B3C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0DA67-4744-442E-B835-8D0699F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6152-3F22-4470-9B9F-3CCB5EC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449" y="2123659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B5B92-A0CD-472C-883B-E27643D2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23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15995-2D6E-4E3E-82A6-6962176F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F62CE-6298-40E4-8C66-059658AB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20537-84E1-4089-AEE1-6D776605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B0224-7A28-4E4A-A50D-37ED880F9F1C}"/>
              </a:ext>
            </a:extLst>
          </p:cNvPr>
          <p:cNvSpPr/>
          <p:nvPr userDrawn="1"/>
        </p:nvSpPr>
        <p:spPr>
          <a:xfrm>
            <a:off x="1727901" y="375010"/>
            <a:ext cx="10140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8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D57A-71B7-44AA-B857-9459FE72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26" y="195493"/>
            <a:ext cx="9600674" cy="10089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82B3C-0EF3-4C9A-9931-6CBD40904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77278"/>
            <a:ext cx="6172200" cy="37837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54FD-D503-4123-9E04-F8E07522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117" y="207727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0A430-1AA7-4135-B0B1-06E7BFF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8AED-05C4-40C7-BBA1-EB2E0233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2B96-74FF-48D1-A2FA-858A40EC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7D858-8905-4FC1-A334-496AC37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01" y="271465"/>
            <a:ext cx="9801490" cy="102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CF1F-7AE3-429E-A684-41293645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0695"/>
            <a:ext cx="10515600" cy="459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6B68-4834-4198-92F2-1EE8D599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F6F9-DF48-4CC6-893E-0E9AE82F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F73B-AAAC-4C4B-94C4-03D34F47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D3D79-A896-4848-B0C2-7C13234D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19758-1BE1-49D2-BF09-C67979D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0D1-B57A-4F99-85A8-78E79E10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CC76-4B69-40B8-806F-E945AB1B0D7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9EFD-ACE5-4B0D-8354-721D7BB1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D155-C4A6-42CF-A5C6-2D7E2B2CE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iya.antyufeyeva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0"/>
            <a:ext cx="12192001" cy="6858003"/>
            <a:chOff x="-1" y="-1"/>
            <a:chExt cx="12192001" cy="6858003"/>
          </a:xfrm>
        </p:grpSpPr>
        <p:sp>
          <p:nvSpPr>
            <p:cNvPr id="13" name="Rectangle 12"/>
            <p:cNvSpPr/>
            <p:nvPr/>
          </p:nvSpPr>
          <p:spPr>
            <a:xfrm>
              <a:off x="-1" y="3269894"/>
              <a:ext cx="12191999" cy="3588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60"/>
            <a:stretch/>
          </p:blipFill>
          <p:spPr>
            <a:xfrm>
              <a:off x="0" y="0"/>
              <a:ext cx="12192000" cy="36502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24"/>
            <a:stretch/>
          </p:blipFill>
          <p:spPr>
            <a:xfrm>
              <a:off x="3319154" y="-1"/>
              <a:ext cx="5553691" cy="457931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367174"/>
            <a:ext cx="12191999" cy="1815995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Medium" panose="02000603050000020004" pitchFamily="2" charset="-52"/>
              </a:rPr>
              <a:t> IEEE Ukraine Section (</a:t>
            </a:r>
            <a:r>
              <a:rPr lang="en-US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Medium" panose="02000603050000020004" pitchFamily="2" charset="-52"/>
              </a:rPr>
              <a:t>Kharkiv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Medium" panose="02000603050000020004" pitchFamily="2" charset="-52"/>
              </a:rPr>
              <a:t>) </a:t>
            </a:r>
            <a:r>
              <a:rPr lang="en-US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Medium" panose="02000603050000020004" pitchFamily="2" charset="-52"/>
              </a:rPr>
              <a:t>SP/AP/C/EMC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Medium" panose="02000603050000020004" pitchFamily="2" charset="-52"/>
              </a:rPr>
              <a:t>Joint Chapter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2370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ruthCYR Regular" panose="02000503050000020004" pitchFamily="2" charset="-52"/>
              </a:rPr>
              <a:t>Mariya</a:t>
            </a:r>
            <a:r>
              <a:rPr lang="en-US" dirty="0" smtClean="0">
                <a:latin typeface="TruthCYR Regular" panose="02000503050000020004" pitchFamily="2" charset="-52"/>
              </a:rPr>
              <a:t> </a:t>
            </a:r>
            <a:r>
              <a:rPr lang="en-US" dirty="0" err="1" smtClean="0">
                <a:latin typeface="TruthCYR Regular" panose="02000503050000020004" pitchFamily="2" charset="-52"/>
              </a:rPr>
              <a:t>Antyufeyeva</a:t>
            </a:r>
            <a:r>
              <a:rPr lang="en-US" dirty="0" smtClean="0">
                <a:latin typeface="TruthCYR Regular" panose="02000503050000020004" pitchFamily="2" charset="-52"/>
              </a:rPr>
              <a:t>, e-mails:  </a:t>
            </a:r>
            <a:r>
              <a:rPr lang="en-GB" dirty="0" smtClean="0">
                <a:latin typeface="TruthCYR Regular" panose="02000503050000020004" pitchFamily="2" charset="-52"/>
                <a:hlinkClick r:id="rId4"/>
              </a:rPr>
              <a:t>mariya.antyufeyeva@gmail.com</a:t>
            </a:r>
            <a:r>
              <a:rPr lang="en-GB" dirty="0" smtClean="0">
                <a:latin typeface="TruthCYR Regular" panose="02000503050000020004" pitchFamily="2" charset="-52"/>
              </a:rPr>
              <a:t>, </a:t>
            </a:r>
            <a:r>
              <a:rPr lang="en-GB" dirty="0">
                <a:latin typeface="TruthCYR Regular" panose="02000503050000020004" pitchFamily="2" charset="-52"/>
                <a:hlinkClick r:id="rId4"/>
              </a:rPr>
              <a:t>mariya.antyufeyeva@gmail.com</a:t>
            </a:r>
            <a:endParaRPr lang="ru-RU" dirty="0">
              <a:latin typeface="TruthCYR Regular" panose="0200050305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20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047" y="271464"/>
            <a:ext cx="8859343" cy="1033921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  <a:latin typeface="TruthCYR Medium" panose="02000603050000020004" pitchFamily="2" charset="-52"/>
              </a:rPr>
              <a:t>Chapter Status</a:t>
            </a:r>
            <a:endParaRPr lang="ru-RU" dirty="0">
              <a:solidFill>
                <a:srgbClr val="009900"/>
              </a:solidFill>
              <a:latin typeface="TruthCYR Medium" panose="02000603050000020004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592" y="1682496"/>
            <a:ext cx="9078798" cy="34600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latin typeface="TruthCYR Regular" panose="02000503050000020004" pitchFamily="2" charset="-52"/>
              </a:rPr>
              <a:t>Chair: Dr. </a:t>
            </a:r>
            <a:r>
              <a:rPr lang="en-US" dirty="0" err="1" smtClean="0">
                <a:solidFill>
                  <a:srgbClr val="009900"/>
                </a:solidFill>
                <a:latin typeface="TruthCYR Regular" panose="02000503050000020004" pitchFamily="2" charset="-52"/>
              </a:rPr>
              <a:t>Mariya</a:t>
            </a:r>
            <a:r>
              <a:rPr lang="en-US" dirty="0" smtClean="0">
                <a:solidFill>
                  <a:srgbClr val="009900"/>
                </a:solidFill>
                <a:latin typeface="TruthCYR Regular" panose="02000503050000020004" pitchFamily="2" charset="-52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ruthCYR Regular" panose="02000503050000020004" pitchFamily="2" charset="-52"/>
              </a:rPr>
              <a:t>Antyufeyeva</a:t>
            </a:r>
            <a:r>
              <a:rPr lang="en-US" dirty="0" smtClean="0">
                <a:solidFill>
                  <a:srgbClr val="009900"/>
                </a:solidFill>
                <a:latin typeface="TruthCYR Regular" panose="02000503050000020004" pitchFamily="2" charset="-5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9900"/>
                </a:solidFill>
                <a:latin typeface="TruthCYR Regular" panose="02000503050000020004" pitchFamily="2" charset="-52"/>
              </a:rPr>
              <a:t>Vice-Chair: Prof. Vladimir </a:t>
            </a:r>
            <a:r>
              <a:rPr lang="en-US" dirty="0" err="1" smtClean="0">
                <a:solidFill>
                  <a:srgbClr val="009900"/>
                </a:solidFill>
                <a:latin typeface="TruthCYR Regular" panose="02000503050000020004" pitchFamily="2" charset="-52"/>
              </a:rPr>
              <a:t>Pavlikov</a:t>
            </a:r>
            <a:endParaRPr lang="en-US" dirty="0" smtClean="0">
              <a:solidFill>
                <a:srgbClr val="009900"/>
              </a:solidFill>
              <a:latin typeface="TruthCYR Regular" panose="02000503050000020004" pitchFamily="2" charset="-5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9900"/>
                </a:solidFill>
                <a:latin typeface="TruthCYR Regular" panose="02000503050000020004" pitchFamily="2" charset="-52"/>
              </a:rPr>
              <a:t>Secretary/Treasurer: Dr. </a:t>
            </a:r>
            <a:r>
              <a:rPr lang="en-US" dirty="0" err="1" smtClean="0">
                <a:solidFill>
                  <a:srgbClr val="009900"/>
                </a:solidFill>
                <a:latin typeface="TruthCYR Regular" panose="02000503050000020004" pitchFamily="2" charset="-52"/>
              </a:rPr>
              <a:t>Oleksandr</a:t>
            </a:r>
            <a:r>
              <a:rPr lang="en-US" dirty="0" smtClean="0">
                <a:solidFill>
                  <a:srgbClr val="009900"/>
                </a:solidFill>
                <a:latin typeface="TruthCYR Regular" panose="02000503050000020004" pitchFamily="2" charset="-52"/>
              </a:rPr>
              <a:t> </a:t>
            </a:r>
            <a:r>
              <a:rPr lang="en-US" dirty="0" err="1">
                <a:solidFill>
                  <a:srgbClr val="009900"/>
                </a:solidFill>
                <a:latin typeface="TruthCYR Regular" panose="02000503050000020004" pitchFamily="2" charset="-52"/>
              </a:rPr>
              <a:t>Dumin</a:t>
            </a:r>
            <a:r>
              <a:rPr lang="en-US" dirty="0">
                <a:solidFill>
                  <a:srgbClr val="009900"/>
                </a:solidFill>
                <a:latin typeface="TruthCYR Regular" panose="02000503050000020004" pitchFamily="2" charset="-5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latin typeface="TruthCYR Regular" panose="02000503050000020004" pitchFamily="2" charset="-52"/>
              </a:rPr>
              <a:t>Terms (2017-2018, 2019-2020)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9900"/>
                </a:solidFill>
                <a:latin typeface="TruthCYR Regular" panose="02000503050000020004" pitchFamily="2" charset="-52"/>
              </a:rPr>
              <a:t>Total 97 members, 7-8 of EMC Society members</a:t>
            </a:r>
            <a:endParaRPr lang="ru-RU" dirty="0">
              <a:solidFill>
                <a:srgbClr val="009900"/>
              </a:solidFill>
              <a:latin typeface="TruthCYR Regular" panose="02000503050000020004" pitchFamily="2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719072" cy="14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" y="138812"/>
            <a:ext cx="2030381" cy="16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2145534" cy="1810891"/>
            <a:chOff x="0" y="0"/>
            <a:chExt cx="2145534" cy="181089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719072" cy="1419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53" y="138812"/>
              <a:ext cx="2030381" cy="167207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534" y="257213"/>
            <a:ext cx="8859343" cy="1033921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  <a:latin typeface="TruthCYR Medium" panose="02000603050000020004" pitchFamily="2" charset="-52"/>
              </a:rPr>
              <a:t>Chapter Activity 2019</a:t>
            </a:r>
            <a:endParaRPr lang="ru-RU" dirty="0">
              <a:solidFill>
                <a:srgbClr val="009900"/>
              </a:solidFill>
              <a:latin typeface="TruthCYR Medium" panose="02000603050000020004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533" y="1291134"/>
            <a:ext cx="9734351" cy="5168567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</a:pP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Event 2019 "Acquaintance with the international organization IEEE“ (February 23, 2019) was timed to the University event All-Ukrainian Olympiad in physics “</a:t>
            </a:r>
            <a:r>
              <a:rPr lang="en-US" sz="1600" dirty="0" err="1">
                <a:solidFill>
                  <a:srgbClr val="009900"/>
                </a:solidFill>
                <a:latin typeface="TruthCYR Regular" panose="02000503050000020004" pitchFamily="2" charset="-52"/>
              </a:rPr>
              <a:t>Radioolympiad</a:t>
            </a: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” for a possibility to invite not only current University students for acquaintance with IEEE but the participants of the Olympiad (final year school children with their parents and/or teachers) as intending students. </a:t>
            </a:r>
          </a:p>
          <a:p>
            <a:pPr>
              <a:lnSpc>
                <a:spcPct val="134000"/>
              </a:lnSpc>
            </a:pP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The chapter took part in the organization of IEEE Ukraine Section flagship event: 2019 IEEE 2nd Ukraine Conference on Electrical and Computer Engineering (UKRCON), </a:t>
            </a:r>
            <a:r>
              <a:rPr lang="en-US" sz="1600" dirty="0" err="1">
                <a:solidFill>
                  <a:srgbClr val="009900"/>
                </a:solidFill>
                <a:latin typeface="TruthCYR Regular" panose="02000503050000020004" pitchFamily="2" charset="-52"/>
              </a:rPr>
              <a:t>Lviv</a:t>
            </a: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, Ukraine, July 2 – 6, 2019. The 2nd IEEE UKRCON-2019 general theme "Advancing Society Through Applied Physics, Electrical and Computer Engineering" reflects the profound impact of ECE research on our daily lives. </a:t>
            </a:r>
          </a:p>
          <a:p>
            <a:pPr>
              <a:lnSpc>
                <a:spcPct val="134000"/>
              </a:lnSpc>
            </a:pP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The Fifth International Scientific Conference “Problems of EMC in Perspective Wireless Communication Networks EMC-2019, May 26-27, 2019, </a:t>
            </a:r>
            <a:r>
              <a:rPr lang="en-US" sz="1600" dirty="0" err="1">
                <a:solidFill>
                  <a:srgbClr val="009900"/>
                </a:solidFill>
                <a:latin typeface="TruthCYR Regular" panose="02000503050000020004" pitchFamily="2" charset="-52"/>
              </a:rPr>
              <a:t>Kharkiv</a:t>
            </a: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, Ukraine. The chapter had provided the information and technical support of the conference.</a:t>
            </a:r>
          </a:p>
          <a:p>
            <a:pPr>
              <a:lnSpc>
                <a:spcPct val="134000"/>
              </a:lnSpc>
            </a:pP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13 technical meetings during 2019</a:t>
            </a:r>
          </a:p>
        </p:txBody>
      </p:sp>
    </p:spTree>
    <p:extLst>
      <p:ext uri="{BB962C8B-B14F-4D97-AF65-F5344CB8AC3E}">
        <p14:creationId xmlns:p14="http://schemas.microsoft.com/office/powerpoint/2010/main" val="14075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047" y="271464"/>
            <a:ext cx="8859343" cy="1033921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  <a:latin typeface="TruthCYR Medium" panose="02000603050000020004" pitchFamily="2" charset="-52"/>
              </a:rPr>
              <a:t>Chapter Activity 2020</a:t>
            </a:r>
            <a:endParaRPr lang="ru-RU" dirty="0">
              <a:solidFill>
                <a:srgbClr val="009900"/>
              </a:solidFill>
              <a:latin typeface="TruthCYR Medium" panose="02000603050000020004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534" y="1071298"/>
            <a:ext cx="9383856" cy="5278296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</a:pP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Event 2020 </a:t>
            </a:r>
            <a:r>
              <a:rPr lang="en-US" sz="1600" dirty="0" smtClean="0">
                <a:solidFill>
                  <a:srgbClr val="009900"/>
                </a:solidFill>
                <a:latin typeface="TruthCYR Regular" panose="02000503050000020004" pitchFamily="2" charset="-52"/>
              </a:rPr>
              <a:t>“Acquaintance </a:t>
            </a: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with the international organization Institute of Electrical and Electronics Engineers (IEEE</a:t>
            </a:r>
            <a:r>
              <a:rPr lang="en-US" sz="1600" dirty="0" smtClean="0">
                <a:solidFill>
                  <a:srgbClr val="009900"/>
                </a:solidFill>
                <a:latin typeface="TruthCYR Regular" panose="02000503050000020004" pitchFamily="2" charset="-52"/>
              </a:rPr>
              <a:t>)” (</a:t>
            </a: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February 22, 2020) was timed to the University event All-Ukrainian Olympiad in physics “</a:t>
            </a:r>
            <a:r>
              <a:rPr lang="en-US" sz="1600" dirty="0" err="1">
                <a:solidFill>
                  <a:srgbClr val="009900"/>
                </a:solidFill>
                <a:latin typeface="TruthCYR Regular" panose="02000503050000020004" pitchFamily="2" charset="-52"/>
              </a:rPr>
              <a:t>Radioolympiad</a:t>
            </a:r>
            <a:r>
              <a:rPr lang="en-US" sz="1600" dirty="0">
                <a:solidFill>
                  <a:srgbClr val="009900"/>
                </a:solidFill>
                <a:latin typeface="TruthCYR Regular" panose="02000503050000020004" pitchFamily="2" charset="-52"/>
              </a:rPr>
              <a:t>” for a possibility to invite not only current University students for acquaintance with IEEE but the participants of the Olympiad (final year school children with their parents and/or teachers) as intending students. </a:t>
            </a:r>
          </a:p>
          <a:p>
            <a:pPr>
              <a:lnSpc>
                <a:spcPct val="134000"/>
              </a:lnSpc>
            </a:pPr>
            <a:r>
              <a:rPr lang="en-US" sz="1600" dirty="0">
                <a:latin typeface="TruthCYR Regular" panose="02000503050000020004" pitchFamily="2" charset="-52"/>
              </a:rPr>
              <a:t>The chapter is taking part in the organization of IEEE Ukraine Section flagship event: 2020 IEEE Ukrainian Microwave Week (</a:t>
            </a:r>
            <a:r>
              <a:rPr lang="en-US" sz="1600" dirty="0" err="1">
                <a:latin typeface="TruthCYR Regular" panose="02000503050000020004" pitchFamily="2" charset="-52"/>
              </a:rPr>
              <a:t>UkrMW</a:t>
            </a:r>
            <a:r>
              <a:rPr lang="en-US" sz="1600" dirty="0">
                <a:latin typeface="TruthCYR Regular" panose="02000503050000020004" pitchFamily="2" charset="-52"/>
              </a:rPr>
              <a:t>), </a:t>
            </a:r>
            <a:r>
              <a:rPr lang="en-US" sz="1600" dirty="0" err="1">
                <a:latin typeface="TruthCYR Regular" panose="02000503050000020004" pitchFamily="2" charset="-52"/>
              </a:rPr>
              <a:t>Kharkiv</a:t>
            </a:r>
            <a:r>
              <a:rPr lang="en-US" sz="1600" dirty="0">
                <a:latin typeface="TruthCYR Regular" panose="02000503050000020004" pitchFamily="2" charset="-52"/>
              </a:rPr>
              <a:t>, Ukraine, postponed to September 21 – 25, 2020, type changed to fully virtual event.  The chapter organizes within UkrMW-2020 two conferences: </a:t>
            </a:r>
          </a:p>
          <a:p>
            <a:pPr lvl="1">
              <a:lnSpc>
                <a:spcPct val="134000"/>
              </a:lnSpc>
            </a:pPr>
            <a:r>
              <a:rPr lang="en-US" sz="1200" dirty="0">
                <a:latin typeface="TruthCYR Regular" panose="02000503050000020004" pitchFamily="2" charset="-52"/>
              </a:rPr>
              <a:t>2020 IEEE 12th International Conference on Antenna Theory and Techniques (ICATT) </a:t>
            </a:r>
          </a:p>
          <a:p>
            <a:pPr lvl="1">
              <a:lnSpc>
                <a:spcPct val="134000"/>
              </a:lnSpc>
            </a:pPr>
            <a:r>
              <a:rPr lang="en-US" sz="1200" dirty="0">
                <a:latin typeface="TruthCYR Regular" panose="02000503050000020004" pitchFamily="2" charset="-52"/>
              </a:rPr>
              <a:t>2020 IEEE 10th International Conference on </a:t>
            </a:r>
            <a:r>
              <a:rPr lang="en-US" sz="1200" dirty="0" err="1">
                <a:latin typeface="TruthCYR Regular" panose="02000503050000020004" pitchFamily="2" charset="-52"/>
              </a:rPr>
              <a:t>Ultrawideband</a:t>
            </a:r>
            <a:r>
              <a:rPr lang="en-US" sz="1200" dirty="0">
                <a:latin typeface="TruthCYR Regular" panose="02000503050000020004" pitchFamily="2" charset="-52"/>
              </a:rPr>
              <a:t> and Ultrashort Impulse Signals (UWBUSIS).</a:t>
            </a:r>
          </a:p>
          <a:p>
            <a:pPr>
              <a:lnSpc>
                <a:spcPct val="134000"/>
              </a:lnSpc>
            </a:pPr>
            <a:r>
              <a:rPr lang="en-US" sz="1600" dirty="0">
                <a:latin typeface="TruthCYR Regular" panose="02000503050000020004" pitchFamily="2" charset="-52"/>
              </a:rPr>
              <a:t>IEEE EMC Young Scientist School, </a:t>
            </a:r>
            <a:r>
              <a:rPr lang="en-US" sz="1600" dirty="0" err="1">
                <a:latin typeface="TruthCYR Regular" panose="02000503050000020004" pitchFamily="2" charset="-52"/>
              </a:rPr>
              <a:t>Kharkiv</a:t>
            </a:r>
            <a:r>
              <a:rPr lang="en-US" sz="1600" dirty="0">
                <a:latin typeface="TruthCYR Regular" panose="02000503050000020004" pitchFamily="2" charset="-52"/>
              </a:rPr>
              <a:t>, Ukraine, postponed with the 2020 IEEE Ukrainian Microwave Week to the September 21 – 25, 2020 (preliminarily September, 24), type changed to fully virtual event. The local </a:t>
            </a:r>
            <a:r>
              <a:rPr lang="en-US" sz="1600" dirty="0" smtClean="0">
                <a:latin typeface="TruthCYR Regular" panose="02000503050000020004" pitchFamily="2" charset="-52"/>
              </a:rPr>
              <a:t>specialists </a:t>
            </a:r>
            <a:r>
              <a:rPr lang="en-US" sz="1600" dirty="0">
                <a:latin typeface="TruthCYR Regular" panose="02000503050000020004" pitchFamily="2" charset="-52"/>
              </a:rPr>
              <a:t>in EMC and DL of EMC-s were invited as a lecturers.</a:t>
            </a:r>
            <a:endParaRPr lang="ru-RU" sz="1600" dirty="0">
              <a:latin typeface="TruthCYR Regular" panose="02000503050000020004" pitchFamily="2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719072" cy="14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" y="138812"/>
            <a:ext cx="2030381" cy="16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047" y="271464"/>
            <a:ext cx="8859343" cy="1033921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  <a:latin typeface="TruthCYR Medium" panose="02000603050000020004" pitchFamily="2" charset="-52"/>
              </a:rPr>
              <a:t>Future Work</a:t>
            </a:r>
            <a:endParaRPr lang="ru-RU" dirty="0">
              <a:solidFill>
                <a:srgbClr val="009900"/>
              </a:solidFill>
              <a:latin typeface="TruthCYR Medium" panose="02000603050000020004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756" y="1729667"/>
            <a:ext cx="9078798" cy="31674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ruthCYR Regular" panose="02000503050000020004" pitchFamily="2" charset="-52"/>
              </a:rPr>
              <a:t>EMC-s membership development and in the future the creation of separated Ukrainian EMC chapter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ruthCYR Regular" panose="02000503050000020004" pitchFamily="2" charset="-52"/>
              </a:rPr>
              <a:t>Collaboration with Industry in Ukraine in EMC area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ruthCYR Regular" panose="02000503050000020004" pitchFamily="2" charset="-52"/>
              </a:rPr>
              <a:t>Creation IEEE Student Brunch in the </a:t>
            </a:r>
            <a:r>
              <a:rPr lang="nn-NO" dirty="0" smtClean="0">
                <a:latin typeface="TruthCYR Regular" panose="02000503050000020004" pitchFamily="2" charset="-52"/>
              </a:rPr>
              <a:t>V.N. Karazin Kharkiv National University</a:t>
            </a:r>
            <a:endParaRPr lang="ru-RU" dirty="0">
              <a:latin typeface="TruthCYR Regular" panose="02000503050000020004" pitchFamily="2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719072" cy="14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" y="138812"/>
            <a:ext cx="2030381" cy="16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134" y="2252664"/>
            <a:ext cx="8859343" cy="234981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9900"/>
                </a:solidFill>
                <a:latin typeface="TruthCYR Medium" panose="02000603050000020004" pitchFamily="2" charset="-52"/>
              </a:rPr>
              <a:t>Thanks!</a:t>
            </a:r>
            <a:br>
              <a:rPr lang="en-US" dirty="0">
                <a:solidFill>
                  <a:srgbClr val="009900"/>
                </a:solidFill>
                <a:latin typeface="TruthCYR Medium" panose="02000603050000020004" pitchFamily="2" charset="-52"/>
              </a:rPr>
            </a:br>
            <a:r>
              <a:rPr lang="en-US" dirty="0">
                <a:solidFill>
                  <a:srgbClr val="009900"/>
                </a:solidFill>
                <a:latin typeface="TruthCYR Medium" panose="02000603050000020004" pitchFamily="2" charset="-52"/>
              </a:rPr>
              <a:t>Take Care and Stay Healthy</a:t>
            </a:r>
            <a:endParaRPr lang="ru-RU" dirty="0">
              <a:solidFill>
                <a:srgbClr val="009900"/>
              </a:solidFill>
              <a:latin typeface="TruthCYR Medium" panose="02000603050000020004" pitchFamily="2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719072" cy="14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3" y="138812"/>
            <a:ext cx="2030381" cy="16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475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TruthCYR Medium</vt:lpstr>
      <vt:lpstr>TruthCYR Regular</vt:lpstr>
      <vt:lpstr>Custom Design</vt:lpstr>
      <vt:lpstr>1_Custom Design</vt:lpstr>
      <vt:lpstr> IEEE Ukraine Section (Kharkiv) SP/AP/C/EMC Joint Chapter</vt:lpstr>
      <vt:lpstr>Chapter Status</vt:lpstr>
      <vt:lpstr>Chapter Activity 2019</vt:lpstr>
      <vt:lpstr>Chapter Activity 2020</vt:lpstr>
      <vt:lpstr>Future Work</vt:lpstr>
      <vt:lpstr>Thanks! Take Care and Stay Healthy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MA</cp:lastModifiedBy>
  <cp:revision>47</cp:revision>
  <dcterms:created xsi:type="dcterms:W3CDTF">2018-09-01T00:56:34Z</dcterms:created>
  <dcterms:modified xsi:type="dcterms:W3CDTF">2020-08-24T13:50:01Z</dcterms:modified>
</cp:coreProperties>
</file>