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9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7" r:id="rId4"/>
    <p:sldId id="257" r:id="rId5"/>
    <p:sldId id="264" r:id="rId6"/>
    <p:sldId id="261" r:id="rId7"/>
    <p:sldId id="266" r:id="rId8"/>
    <p:sldId id="269" r:id="rId9"/>
    <p:sldId id="26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DB3F9-B9FD-4EC2-AC26-CF040235E96D}" v="39" dt="2020-06-16T02:00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715DB3F9-B9FD-4EC2-AC26-CF040235E96D}"/>
    <pc:docChg chg="custSel addSld delSld modSld modMainMaster">
      <pc:chgData name="Kelly Scott-Olson" userId="2e2e48205d0dcf26" providerId="LiveId" clId="{715DB3F9-B9FD-4EC2-AC26-CF040235E96D}" dt="2020-06-16T02:07:20.809" v="147" actId="47"/>
      <pc:docMkLst>
        <pc:docMk/>
      </pc:docMkLst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44536631" sldId="257"/>
        </pc:sldMkLst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2509501650" sldId="258"/>
        </pc:sldMkLst>
      </pc:sldChg>
      <pc:sldChg chg="addSp modSp del mod modTransition">
        <pc:chgData name="Kelly Scott-Olson" userId="2e2e48205d0dcf26" providerId="LiveId" clId="{715DB3F9-B9FD-4EC2-AC26-CF040235E96D}" dt="2020-06-12T06:29:55.927" v="60" actId="47"/>
        <pc:sldMkLst>
          <pc:docMk/>
          <pc:sldMk cId="3008249936" sldId="259"/>
        </pc:sldMkLst>
        <pc:spChg chg="add mod">
          <ac:chgData name="Kelly Scott-Olson" userId="2e2e48205d0dcf26" providerId="LiveId" clId="{715DB3F9-B9FD-4EC2-AC26-CF040235E96D}" dt="2020-06-12T06:24:18.965" v="4" actId="14100"/>
          <ac:spMkLst>
            <pc:docMk/>
            <pc:sldMk cId="3008249936" sldId="259"/>
            <ac:spMk id="2" creationId="{EB066F68-3356-4234-9864-BFFD3B16A720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3" creationId="{4EDE6ABE-ABBB-43D8-A5B2-45FB22D02F8B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4" creationId="{50EA2587-45B4-4562-BF3E-9C831DBE8A78}"/>
          </ac:spMkLst>
        </pc:spChg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77388483" sldId="260"/>
        </pc:sldMkLst>
      </pc:sldChg>
      <pc:sldChg chg="add del modTransition setBg">
        <pc:chgData name="Kelly Scott-Olson" userId="2e2e48205d0dcf26" providerId="LiveId" clId="{715DB3F9-B9FD-4EC2-AC26-CF040235E96D}" dt="2020-06-16T02:07:20.809" v="147" actId="47"/>
        <pc:sldMkLst>
          <pc:docMk/>
          <pc:sldMk cId="1511130836" sldId="261"/>
        </pc:sldMkLst>
      </pc:sldChg>
      <pc:sldChg chg="new">
        <pc:chgData name="Kelly Scott-Olson" userId="2e2e48205d0dcf26" providerId="LiveId" clId="{715DB3F9-B9FD-4EC2-AC26-CF040235E96D}" dt="2020-06-12T06:30:09.271" v="61" actId="680"/>
        <pc:sldMkLst>
          <pc:docMk/>
          <pc:sldMk cId="2019493526" sldId="262"/>
        </pc:sldMkLst>
      </pc:sldChg>
      <pc:sldChg chg="new del">
        <pc:chgData name="Kelly Scott-Olson" userId="2e2e48205d0dcf26" providerId="LiveId" clId="{715DB3F9-B9FD-4EC2-AC26-CF040235E96D}" dt="2020-06-15T17:04:37.493" v="77" actId="47"/>
        <pc:sldMkLst>
          <pc:docMk/>
          <pc:sldMk cId="3394218055" sldId="263"/>
        </pc:sldMkLst>
      </pc:sldChg>
      <pc:sldMasterChg chg="modTransition setBg modSldLayout">
        <pc:chgData name="Kelly Scott-Olson" userId="2e2e48205d0dcf26" providerId="LiveId" clId="{715DB3F9-B9FD-4EC2-AC26-CF040235E96D}" dt="2020-06-16T02:04:32.460" v="142" actId="14100"/>
        <pc:sldMasterMkLst>
          <pc:docMk/>
          <pc:sldMasterMk cId="337348214" sldId="2147483648"/>
        </pc:sldMasterMkLst>
        <pc:sldLayoutChg chg="modTransition setBg">
          <pc:chgData name="Kelly Scott-Olson" userId="2e2e48205d0dcf26" providerId="LiveId" clId="{715DB3F9-B9FD-4EC2-AC26-CF040235E96D}" dt="2020-06-16T01:59:43.979" v="81"/>
          <pc:sldLayoutMkLst>
            <pc:docMk/>
            <pc:sldMasterMk cId="337348214" sldId="2147483648"/>
            <pc:sldLayoutMk cId="1887900997" sldId="2147483649"/>
          </pc:sldLayoutMkLst>
        </pc:sldLayoutChg>
        <pc:sldLayoutChg chg="modTransition setBg">
          <pc:chgData name="Kelly Scott-Olson" userId="2e2e48205d0dcf26" providerId="LiveId" clId="{715DB3F9-B9FD-4EC2-AC26-CF040235E96D}" dt="2020-06-16T01:59:53.807" v="83"/>
          <pc:sldLayoutMkLst>
            <pc:docMk/>
            <pc:sldMasterMk cId="337348214" sldId="2147483648"/>
            <pc:sldLayoutMk cId="602782873" sldId="214748365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146860051" sldId="2147483651"/>
          </pc:sldLayoutMkLst>
        </pc:sldLayoutChg>
        <pc:sldLayoutChg chg="modSp mod modTransition">
          <pc:chgData name="Kelly Scott-Olson" userId="2e2e48205d0dcf26" providerId="LiveId" clId="{715DB3F9-B9FD-4EC2-AC26-CF040235E96D}" dt="2020-06-16T02:04:32.460" v="142" actId="14100"/>
          <pc:sldLayoutMkLst>
            <pc:docMk/>
            <pc:sldMasterMk cId="337348214" sldId="2147483648"/>
            <pc:sldLayoutMk cId="2430321036" sldId="2147483652"/>
          </pc:sldLayoutMkLst>
          <pc:spChg chg="mod">
            <ac:chgData name="Kelly Scott-Olson" userId="2e2e48205d0dcf26" providerId="LiveId" clId="{715DB3F9-B9FD-4EC2-AC26-CF040235E96D}" dt="2020-06-16T02:04:07.023" v="140" actId="14100"/>
            <ac:spMkLst>
              <pc:docMk/>
              <pc:sldMasterMk cId="337348214" sldId="2147483648"/>
              <pc:sldLayoutMk cId="2430321036" sldId="2147483652"/>
              <ac:spMk id="2" creationId="{ACF9A40B-F2DA-FB40-A9D5-6D48C01C4891}"/>
            </ac:spMkLst>
          </pc:spChg>
          <pc:spChg chg="mod">
            <ac:chgData name="Kelly Scott-Olson" userId="2e2e48205d0dcf26" providerId="LiveId" clId="{715DB3F9-B9FD-4EC2-AC26-CF040235E96D}" dt="2020-06-16T02:04:28.628" v="141" actId="14100"/>
            <ac:spMkLst>
              <pc:docMk/>
              <pc:sldMasterMk cId="337348214" sldId="2147483648"/>
              <pc:sldLayoutMk cId="2430321036" sldId="2147483652"/>
              <ac:spMk id="3" creationId="{3038E78E-472F-954E-8929-9E80E8B226E7}"/>
            </ac:spMkLst>
          </pc:spChg>
          <pc:spChg chg="mod">
            <ac:chgData name="Kelly Scott-Olson" userId="2e2e48205d0dcf26" providerId="LiveId" clId="{715DB3F9-B9FD-4EC2-AC26-CF040235E96D}" dt="2020-06-16T02:04:32.460" v="142" actId="14100"/>
            <ac:spMkLst>
              <pc:docMk/>
              <pc:sldMasterMk cId="337348214" sldId="2147483648"/>
              <pc:sldLayoutMk cId="2430321036" sldId="2147483652"/>
              <ac:spMk id="4" creationId="{A20EF672-8850-AD49-887C-5DF20106EE70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3:50.739" v="138" actId="14100"/>
          <pc:sldLayoutMkLst>
            <pc:docMk/>
            <pc:sldMasterMk cId="337348214" sldId="2147483648"/>
            <pc:sldLayoutMk cId="2033028670" sldId="2147483653"/>
          </pc:sldLayoutMkLst>
          <pc:spChg chg="mod">
            <ac:chgData name="Kelly Scott-Olson" userId="2e2e48205d0dcf26" providerId="LiveId" clId="{715DB3F9-B9FD-4EC2-AC26-CF040235E96D}" dt="2020-06-16T02:03:25.236" v="104" actId="14100"/>
            <ac:spMkLst>
              <pc:docMk/>
              <pc:sldMasterMk cId="337348214" sldId="2147483648"/>
              <pc:sldLayoutMk cId="2033028670" sldId="2147483653"/>
              <ac:spMk id="2" creationId="{6B5D43DB-40D6-564D-8D75-43E4C7E97227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3" creationId="{D52B1AE3-D487-864D-8B53-034E2F6E5DE3}"/>
            </ac:spMkLst>
          </pc:spChg>
          <pc:spChg chg="mod">
            <ac:chgData name="Kelly Scott-Olson" userId="2e2e48205d0dcf26" providerId="LiveId" clId="{715DB3F9-B9FD-4EC2-AC26-CF040235E96D}" dt="2020-06-16T02:03:46.321" v="137" actId="14100"/>
            <ac:spMkLst>
              <pc:docMk/>
              <pc:sldMasterMk cId="337348214" sldId="2147483648"/>
              <pc:sldLayoutMk cId="2033028670" sldId="2147483653"/>
              <ac:spMk id="4" creationId="{DF4EEDE6-B6DA-214B-AD11-9B0F343F151C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5" creationId="{76152C42-85E1-1741-AABD-22A4BDA564F7}"/>
            </ac:spMkLst>
          </pc:spChg>
          <pc:spChg chg="mod">
            <ac:chgData name="Kelly Scott-Olson" userId="2e2e48205d0dcf26" providerId="LiveId" clId="{715DB3F9-B9FD-4EC2-AC26-CF040235E96D}" dt="2020-06-16T02:03:50.739" v="138" actId="14100"/>
            <ac:spMkLst>
              <pc:docMk/>
              <pc:sldMasterMk cId="337348214" sldId="2147483648"/>
              <pc:sldLayoutMk cId="2033028670" sldId="2147483653"/>
              <ac:spMk id="6" creationId="{36B2BDD3-FA11-BD4C-BF3A-9F0EAFF3B92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3162547486" sldId="214748365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750401065" sldId="214748365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882419993" sldId="214748365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4135954105" sldId="2147483657"/>
          </pc:sldLayoutMkLst>
        </pc:sldLayoutChg>
      </pc:sldMasterChg>
      <pc:sldMasterChg chg="modSp mod modTransition setBg modSldLayout">
        <pc:chgData name="Kelly Scott-Olson" userId="2e2e48205d0dcf26" providerId="LiveId" clId="{715DB3F9-B9FD-4EC2-AC26-CF040235E96D}" dt="2020-06-16T02:05:37.402" v="146" actId="14100"/>
        <pc:sldMasterMkLst>
          <pc:docMk/>
          <pc:sldMasterMk cId="2498680986" sldId="2147483659"/>
        </pc:sldMasterMkLst>
        <pc:spChg chg="mod">
          <ac:chgData name="Kelly Scott-Olson" userId="2e2e48205d0dcf26" providerId="LiveId" clId="{715DB3F9-B9FD-4EC2-AC26-CF040235E96D}" dt="2020-06-16T02:05:09.725" v="144" actId="14100"/>
          <ac:spMkLst>
            <pc:docMk/>
            <pc:sldMasterMk cId="2498680986" sldId="2147483659"/>
            <ac:spMk id="2" creationId="{9CB7D858-8905-4FC1-A334-496AC37DFD1F}"/>
          </ac:spMkLst>
        </pc:spChg>
        <pc:spChg chg="mod">
          <ac:chgData name="Kelly Scott-Olson" userId="2e2e48205d0dcf26" providerId="LiveId" clId="{715DB3F9-B9FD-4EC2-AC26-CF040235E96D}" dt="2020-06-16T02:05:15.007" v="145" actId="14100"/>
          <ac:spMkLst>
            <pc:docMk/>
            <pc:sldMasterMk cId="2498680986" sldId="2147483659"/>
            <ac:spMk id="3" creationId="{87D0CF1F-7AE3-429E-A684-4129364564C6}"/>
          </ac:spMkLst>
        </pc:spChg>
        <pc:sldLayoutChg chg="modTransition setBg">
          <pc:chgData name="Kelly Scott-Olson" userId="2e2e48205d0dcf26" providerId="LiveId" clId="{715DB3F9-B9FD-4EC2-AC26-CF040235E96D}" dt="2020-06-16T02:00:27.797" v="87"/>
          <pc:sldLayoutMkLst>
            <pc:docMk/>
            <pc:sldMasterMk cId="2498680986" sldId="2147483659"/>
            <pc:sldLayoutMk cId="2728476949" sldId="2147483660"/>
          </pc:sldLayoutMkLst>
        </pc:sldLayoutChg>
        <pc:sldLayoutChg chg="modSp mod modTransition setBg">
          <pc:chgData name="Kelly Scott-Olson" userId="2e2e48205d0dcf26" providerId="LiveId" clId="{715DB3F9-B9FD-4EC2-AC26-CF040235E96D}" dt="2020-06-16T02:05:37.402" v="146" actId="14100"/>
          <pc:sldLayoutMkLst>
            <pc:docMk/>
            <pc:sldMasterMk cId="2498680986" sldId="2147483659"/>
            <pc:sldLayoutMk cId="3133910539" sldId="2147483661"/>
          </pc:sldLayoutMkLst>
          <pc:spChg chg="mod">
            <ac:chgData name="Kelly Scott-Olson" userId="2e2e48205d0dcf26" providerId="LiveId" clId="{715DB3F9-B9FD-4EC2-AC26-CF040235E96D}" dt="2020-06-16T02:05:37.402" v="146" actId="14100"/>
            <ac:spMkLst>
              <pc:docMk/>
              <pc:sldMasterMk cId="2498680986" sldId="2147483659"/>
              <pc:sldLayoutMk cId="3133910539" sldId="2147483661"/>
              <ac:spMk id="2" creationId="{1B88299E-D344-4BC3-BEF7-FC6F7628FDF5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1042505843" sldId="2147483662"/>
          </pc:sldLayoutMkLst>
        </pc:sldLayoutChg>
        <pc:sldLayoutChg chg="modSp mod modTransition">
          <pc:chgData name="Kelly Scott-Olson" userId="2e2e48205d0dcf26" providerId="LiveId" clId="{715DB3F9-B9FD-4EC2-AC26-CF040235E96D}" dt="2020-06-16T02:03:04.633" v="103" actId="14100"/>
          <pc:sldLayoutMkLst>
            <pc:docMk/>
            <pc:sldMasterMk cId="2498680986" sldId="2147483659"/>
            <pc:sldLayoutMk cId="1213284830" sldId="2147483663"/>
          </pc:sldLayoutMkLst>
          <pc:spChg chg="mod">
            <ac:chgData name="Kelly Scott-Olson" userId="2e2e48205d0dcf26" providerId="LiveId" clId="{715DB3F9-B9FD-4EC2-AC26-CF040235E96D}" dt="2020-06-16T02:03:04.633" v="103" actId="14100"/>
            <ac:spMkLst>
              <pc:docMk/>
              <pc:sldMasterMk cId="2498680986" sldId="2147483659"/>
              <pc:sldLayoutMk cId="1213284830" sldId="2147483663"/>
              <ac:spMk id="2" creationId="{B2305C70-B952-482D-A207-6054C68A71F3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41.246" v="94" actId="14100"/>
          <pc:sldLayoutMkLst>
            <pc:docMk/>
            <pc:sldMasterMk cId="2498680986" sldId="2147483659"/>
            <pc:sldLayoutMk cId="2480071988" sldId="2147483664"/>
          </pc:sldLayoutMkLst>
          <pc:spChg chg="mod">
            <ac:chgData name="Kelly Scott-Olson" userId="2e2e48205d0dcf26" providerId="LiveId" clId="{715DB3F9-B9FD-4EC2-AC26-CF040235E96D}" dt="2020-06-16T02:01:41.246" v="94" actId="14100"/>
            <ac:spMkLst>
              <pc:docMk/>
              <pc:sldMasterMk cId="2498680986" sldId="2147483659"/>
              <pc:sldLayoutMk cId="2480071988" sldId="2147483664"/>
              <ac:spMk id="2" creationId="{BA15AB82-07B7-48BC-B6D8-083BD018AF02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55.809" v="96" actId="14100"/>
          <pc:sldLayoutMkLst>
            <pc:docMk/>
            <pc:sldMasterMk cId="2498680986" sldId="2147483659"/>
            <pc:sldLayoutMk cId="3359956829" sldId="2147483665"/>
          </pc:sldLayoutMkLst>
          <pc:spChg chg="mod">
            <ac:chgData name="Kelly Scott-Olson" userId="2e2e48205d0dcf26" providerId="LiveId" clId="{715DB3F9-B9FD-4EC2-AC26-CF040235E96D}" dt="2020-06-16T02:01:55.809" v="96" actId="14100"/>
            <ac:spMkLst>
              <pc:docMk/>
              <pc:sldMasterMk cId="2498680986" sldId="2147483659"/>
              <pc:sldLayoutMk cId="3359956829" sldId="2147483665"/>
              <ac:spMk id="2" creationId="{38F1655E-9442-4FFF-9577-3C80A95876D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3887360606" sldId="2147483666"/>
          </pc:sldLayoutMkLst>
        </pc:sldLayoutChg>
        <pc:sldLayoutChg chg="addSp delSp modSp mod modTransition">
          <pc:chgData name="Kelly Scott-Olson" userId="2e2e48205d0dcf26" providerId="LiveId" clId="{715DB3F9-B9FD-4EC2-AC26-CF040235E96D}" dt="2020-06-16T02:02:37.484" v="101" actId="14100"/>
          <pc:sldLayoutMkLst>
            <pc:docMk/>
            <pc:sldMasterMk cId="2498680986" sldId="2147483659"/>
            <pc:sldLayoutMk cId="3560883291" sldId="2147483667"/>
          </pc:sldLayoutMkLst>
          <pc:spChg chg="del mod">
            <ac:chgData name="Kelly Scott-Olson" userId="2e2e48205d0dcf26" providerId="LiveId" clId="{715DB3F9-B9FD-4EC2-AC26-CF040235E96D}" dt="2020-06-12T06:28:14.137" v="48" actId="478"/>
            <ac:spMkLst>
              <pc:docMk/>
              <pc:sldMasterMk cId="2498680986" sldId="2147483659"/>
              <pc:sldLayoutMk cId="3560883291" sldId="2147483667"/>
              <ac:spMk id="2" creationId="{FF757BC4-27CF-4D9A-A10A-DE3C153913AD}"/>
            </ac:spMkLst>
          </pc:spChg>
          <pc:spChg chg="add mod">
            <ac:chgData name="Kelly Scott-Olson" userId="2e2e48205d0dcf26" providerId="LiveId" clId="{715DB3F9-B9FD-4EC2-AC26-CF040235E96D}" dt="2020-06-16T02:02:37.484" v="101" actId="14100"/>
            <ac:spMkLst>
              <pc:docMk/>
              <pc:sldMasterMk cId="2498680986" sldId="2147483659"/>
              <pc:sldLayoutMk cId="3560883291" sldId="2147483667"/>
              <ac:spMk id="8" creationId="{47BB0224-7A28-4E4A-A50D-37ED880F9F1C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2:14.380" v="99" actId="14100"/>
          <pc:sldLayoutMkLst>
            <pc:docMk/>
            <pc:sldMasterMk cId="2498680986" sldId="2147483659"/>
            <pc:sldLayoutMk cId="2487435081" sldId="2147483668"/>
          </pc:sldLayoutMkLst>
          <pc:spChg chg="mod">
            <ac:chgData name="Kelly Scott-Olson" userId="2e2e48205d0dcf26" providerId="LiveId" clId="{715DB3F9-B9FD-4EC2-AC26-CF040235E96D}" dt="2020-06-16T02:02:14.380" v="99" actId="14100"/>
            <ac:spMkLst>
              <pc:docMk/>
              <pc:sldMasterMk cId="2498680986" sldId="2147483659"/>
              <pc:sldLayoutMk cId="2487435081" sldId="2147483668"/>
              <ac:spMk id="2" creationId="{511AD57A-71B7-44AA-B857-9459FE727944}"/>
            </ac:spMkLst>
          </pc:spChg>
        </pc:sldLayoutChg>
      </pc:sldMasterChg>
      <pc:sldMasterChg chg="modTransition modSldLayout">
        <pc:chgData name="Kelly Scott-Olson" userId="2e2e48205d0dcf26" providerId="LiveId" clId="{715DB3F9-B9FD-4EC2-AC26-CF040235E96D}" dt="2020-06-12T06:29:43.787" v="59"/>
        <pc:sldMasterMkLst>
          <pc:docMk/>
          <pc:sldMasterMk cId="2718723824" sldId="2147483669"/>
        </pc:sldMasterMkLst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165160967" sldId="214748367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66963276" sldId="2147483671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46675174" sldId="2147483672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503349914" sldId="2147483673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206723857" sldId="214748367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068036798" sldId="214748367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1143875314" sldId="214748367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338733375" sldId="2147483677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3285527" sldId="21474836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chan\Documents\My%20Received%20Files\RS103-30-200MHz-H-TimeSta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SCVEMC</a:t>
            </a:r>
            <a:r>
              <a:rPr lang="en-US" baseline="0"/>
              <a:t> Attendance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Sheet2!$D$3:$D$10</c:f>
              <c:strCache>
                <c:ptCount val="2"/>
                <c:pt idx="0">
                  <c:v>Jan</c:v>
                </c:pt>
                <c:pt idx="1">
                  <c:v>Feb</c:v>
                </c:pt>
              </c:strCache>
            </c:strRef>
          </c:cat>
          <c:val>
            <c:numRef>
              <c:f>Sheet2!$E$3:$E$10</c:f>
              <c:numCache>
                <c:formatCode>General</c:formatCode>
                <c:ptCount val="8"/>
                <c:pt idx="0">
                  <c:v>16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D-45F1-B8FE-1FE49DC05DB0}"/>
            </c:ext>
          </c:extLst>
        </c:ser>
        <c:ser>
          <c:idx val="1"/>
          <c:order val="1"/>
          <c:tx>
            <c:strRef>
              <c:f>Sheet2!$F$2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Sheet2!$D$3:$D$10</c:f>
              <c:strCache>
                <c:ptCount val="2"/>
                <c:pt idx="0">
                  <c:v>Jan</c:v>
                </c:pt>
                <c:pt idx="1">
                  <c:v>Feb</c:v>
                </c:pt>
              </c:strCache>
            </c:strRef>
          </c:cat>
          <c:val>
            <c:numRef>
              <c:f>Sheet2!$F$3:$F$10</c:f>
              <c:numCache>
                <c:formatCode>General</c:formatCode>
                <c:ptCount val="8"/>
                <c:pt idx="0">
                  <c:v>10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D-45F1-B8FE-1FE49DC05DB0}"/>
            </c:ext>
          </c:extLst>
        </c:ser>
        <c:ser>
          <c:idx val="2"/>
          <c:order val="2"/>
          <c:tx>
            <c:strRef>
              <c:f>Sheet2!$G$2</c:f>
              <c:strCache>
                <c:ptCount val="1"/>
                <c:pt idx="0">
                  <c:v>Guests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Sheet2!$D$3:$D$10</c:f>
              <c:strCache>
                <c:ptCount val="2"/>
                <c:pt idx="0">
                  <c:v>Jan</c:v>
                </c:pt>
                <c:pt idx="1">
                  <c:v>Feb</c:v>
                </c:pt>
              </c:strCache>
            </c:strRef>
          </c:cat>
          <c:val>
            <c:numRef>
              <c:f>Sheet2!$G$3:$G$10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D-45F1-B8FE-1FE49DC05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000799"/>
        <c:axId val="584866351"/>
      </c:barChart>
      <c:catAx>
        <c:axId val="205800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866351"/>
        <c:crosses val="autoZero"/>
        <c:auto val="1"/>
        <c:lblAlgn val="ctr"/>
        <c:lblOffset val="100"/>
        <c:noMultiLvlLbl val="0"/>
      </c:catAx>
      <c:valAx>
        <c:axId val="58486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00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62CD47-5AB0-4BDF-ADC1-E11B9E772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FDC83-33FD-4CA0-BE74-2CC690BE82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1AC8-6D96-4C63-8CAB-810D510CBD0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C1226-80CD-41F9-8489-F28823F48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E8B27-1AF8-45C7-84E3-544E377B36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42B5-DB59-4CE9-9BD1-FEDE9B59B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88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1D037-1E9A-42D9-9EB1-EA9343981D4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8DB4-6ABA-49F3-887C-96B6F7E3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57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1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5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9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0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9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F593-8EFD-491A-8318-7C493DA6EE0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F6EC-8080-48CF-8C98-11C9368F32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cvb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860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4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3634" y="5976203"/>
            <a:ext cx="184731" cy="830997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wh.ieee.org/r6/scv/emc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CF29EC-6051-429C-ADB2-78861CC2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345535"/>
            <a:ext cx="184731" cy="461665"/>
          </a:xfrm>
        </p:spPr>
        <p:txBody>
          <a:bodyPr wrap="none" anchor="b" anchorCtr="1">
            <a:sp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Santa Clara Valley </a:t>
            </a:r>
            <a:br>
              <a:rPr lang="en-US" dirty="0"/>
            </a:br>
            <a:r>
              <a:rPr lang="en-US" dirty="0"/>
              <a:t>EMC Chapter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Caroline Chan</a:t>
            </a:r>
          </a:p>
          <a:p>
            <a:r>
              <a:rPr lang="en-US" dirty="0"/>
              <a:t>Treasurer</a:t>
            </a:r>
          </a:p>
          <a:p>
            <a:r>
              <a:rPr lang="en-US" dirty="0"/>
              <a:t>Caroline.chan.us@ieee.org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DCFF6-B696-4C0E-9C29-14CFB79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2297D-DD08-404C-BCD6-34D8AF6A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8915400" cy="51054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Chapter Snapshot up to date in 2020</a:t>
            </a:r>
          </a:p>
          <a:p>
            <a:pPr marL="457200" lvl="1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(101):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Affiliate Members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Life Fellow Members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Life Member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Life Senior Member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Graduate Student Member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Associate Members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Members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Senior Members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Elected Officers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 : Caroline Chan (Interim)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Vice-Chair : vacant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 : Caroline Chan, Lockheed Martin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: Len Goldschmidt, NTS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Elected Officers 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WebMaster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Joseph Nghiem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Photographer : Jerry Ramie, ARC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5CF81-58E5-4850-86D1-EC52C308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133601" y="2044839"/>
          <a:ext cx="68752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451">
                  <a:extLst>
                    <a:ext uri="{9D8B030D-6E8A-4147-A177-3AD203B41FA5}">
                      <a16:colId xmlns:a16="http://schemas.microsoft.com/office/drawing/2014/main" val="23814096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7758176"/>
                    </a:ext>
                  </a:extLst>
                </a:gridCol>
                <a:gridCol w="550657">
                  <a:extLst>
                    <a:ext uri="{9D8B030D-6E8A-4147-A177-3AD203B41FA5}">
                      <a16:colId xmlns:a16="http://schemas.microsoft.com/office/drawing/2014/main" val="1724108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EMC Society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3200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reaching out to the arrears in order to have their membership reinstated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been soliciting the elevation to Senior Membership at every meeting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Media, something that we need to improve: need to post often.  Schedule post in advance when possible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714D8-A484-48AF-B83B-E8684163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7244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Technical Meetings in 2019 -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Tuesday of each Month -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held @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Bureau Veritas 775 Montague Expressway, Milpitas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Technical Meetings held so far in 2020.  All meetings canceled after and will resumed in Sept/Oct with Virtual Meetings (Summer time is our break time).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http://www.ewh.ieee.org/r6/scv/emc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Mini-Symposium held on October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in Embassy Suites, Milpitas: 22 exhibitors and 63 attendees/speakers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and welcoming of joint meetings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826203-0F64-486D-BEED-EBFC2F3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2169796"/>
          <a:ext cx="8991600" cy="3411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m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Date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Presenter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case for measurement and analysis of ESD fields in semi-conductor manufacturing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01/08/2019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Timothy Maloney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Advances in Automotive Design and Test for EMC and Wireless Applications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02/05/2019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Todd Hubing, Garth D’Abreu (ETS Lindgren)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Automated Design Rule Check for EMC 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03/12/2019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Frederico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Centola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Interference between RF Device Modeling and Best Practices for using CAD Information in 3D Simulation of Electromagnetic Effects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04/16/2019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Timothy McDonald &amp; Matt Miller (EMA)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Nivagating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 Compliance in the BRIC Marketplace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05/7/2019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Mark Maynard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Best Measurements Practices for Power Rails: The good, the bad and the ugly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09/10/2019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Eric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Bogatin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EMC Mini-Symposium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10/19/2019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 speakers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Advanced Antenna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Meaurement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Techniques using Time Domain Transformation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12/03/2019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Zhong 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5F5B70-50D7-47F5-89DC-B9BE2F0B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2169796"/>
          <a:ext cx="8991600" cy="3209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m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Date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Presenter</a:t>
                      </a:r>
                      <a:endParaRPr lang="en-US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Preventing Utility Power Cable Outages by Early Detection and Diagnosis of RF Signatures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01/14/2020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Ashley Harkness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The Lightning Phenomenon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02/18/2020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Marcos Rubinstein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5F5B70-50D7-47F5-89DC-B9BE2F0B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Technical Meeting Attendance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3645C-6115-4210-BB5B-6FF2C9A4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022DF-8A03-457E-A006-FE80E470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429000"/>
            <a:ext cx="2236388" cy="152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016C9-EDAE-421D-AA55-7B8837BF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438400"/>
            <a:ext cx="6019800" cy="36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9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 Technical Meeting Attendance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3645C-6115-4210-BB5B-6FF2C9A4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C3FEB4-0DC1-4329-A843-D55B78D15DC9}"/>
              </a:ext>
            </a:extLst>
          </p:cNvPr>
          <p:cNvGraphicFramePr>
            <a:graphicFrameLocks noGrp="1"/>
          </p:cNvGraphicFramePr>
          <p:nvPr/>
        </p:nvGraphicFramePr>
        <p:xfrm>
          <a:off x="8077200" y="3200400"/>
          <a:ext cx="2438400" cy="165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388884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27143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060157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56527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Members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Guests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49754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51285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331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26494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1936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80223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229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8152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804670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590846-DECE-4E3D-A60E-6B937B32F4CA}"/>
              </a:ext>
            </a:extLst>
          </p:cNvPr>
          <p:cNvGraphicFramePr>
            <a:graphicFrameLocks/>
          </p:cNvGraphicFramePr>
          <p:nvPr/>
        </p:nvGraphicFramePr>
        <p:xfrm>
          <a:off x="2133600" y="2895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4445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426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Custom Design</vt:lpstr>
      <vt:lpstr>1_Custom Design</vt:lpstr>
      <vt:lpstr>PowerPoint Presentation</vt:lpstr>
      <vt:lpstr>IEEE Santa Clara Valley  EMC Chapter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keywords>Unrestricted</cp:keywords>
  <cp:lastModifiedBy>Sea Wing Chan</cp:lastModifiedBy>
  <cp:revision>34</cp:revision>
  <dcterms:created xsi:type="dcterms:W3CDTF">2018-09-01T00:56:34Z</dcterms:created>
  <dcterms:modified xsi:type="dcterms:W3CDTF">2020-08-24T03:52:00Z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ACCT01\scchan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</Properties>
</file>