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9" r:id="rId2"/>
  </p:sldMasterIdLst>
  <p:notesMasterIdLst>
    <p:notesMasterId r:id="rId10"/>
  </p:notesMasterIdLst>
  <p:sldIdLst>
    <p:sldId id="267" r:id="rId3"/>
    <p:sldId id="269" r:id="rId4"/>
    <p:sldId id="268" r:id="rId5"/>
    <p:sldId id="271" r:id="rId6"/>
    <p:sldId id="272" r:id="rId7"/>
    <p:sldId id="26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882" autoAdjust="0"/>
  </p:normalViewPr>
  <p:slideViewPr>
    <p:cSldViewPr snapToGrid="0" snapToObjects="1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715DB3F9-B9FD-4EC2-AC26-CF040235E96D}"/>
    <pc:docChg chg="custSel addSld delSld modSld modMainMaster">
      <pc:chgData name="Kelly Scott-Olson" userId="2e2e48205d0dcf26" providerId="LiveId" clId="{715DB3F9-B9FD-4EC2-AC26-CF040235E96D}" dt="2020-06-16T02:07:20.809" v="147" actId="47"/>
      <pc:docMkLst>
        <pc:docMk/>
      </pc:docMkLst>
      <pc:sldMasterChg chg="modSp mod modTransition setBg modSldLayout">
        <pc:chgData name="Kelly Scott-Olson" userId="2e2e48205d0dcf26" providerId="LiveId" clId="{715DB3F9-B9FD-4EC2-AC26-CF040235E96D}" dt="2020-06-16T02:05:37.402" v="146" actId="14100"/>
        <pc:sldMasterMkLst>
          <pc:docMk/>
          <pc:sldMasterMk cId="2498680986" sldId="2147483659"/>
        </pc:sldMasterMkLst>
        <pc:spChg chg="mod">
          <ac:chgData name="Kelly Scott-Olson" userId="2e2e48205d0dcf26" providerId="LiveId" clId="{715DB3F9-B9FD-4EC2-AC26-CF040235E96D}" dt="2020-06-16T02:05:09.725" v="144" actId="14100"/>
          <ac:spMkLst>
            <pc:docMk/>
            <pc:sldMasterMk cId="2498680986" sldId="2147483659"/>
            <ac:spMk id="2" creationId="{9CB7D858-8905-4FC1-A334-496AC37DFD1F}"/>
          </ac:spMkLst>
        </pc:spChg>
        <pc:spChg chg="mod">
          <ac:chgData name="Kelly Scott-Olson" userId="2e2e48205d0dcf26" providerId="LiveId" clId="{715DB3F9-B9FD-4EC2-AC26-CF040235E96D}" dt="2020-06-16T02:05:15.007" v="145" actId="14100"/>
          <ac:spMkLst>
            <pc:docMk/>
            <pc:sldMasterMk cId="2498680986" sldId="2147483659"/>
            <ac:spMk id="3" creationId="{87D0CF1F-7AE3-429E-A684-4129364564C6}"/>
          </ac:spMkLst>
        </pc:spChg>
        <pc:sldLayoutChg chg="modTransition setBg">
          <pc:chgData name="Kelly Scott-Olson" userId="2e2e48205d0dcf26" providerId="LiveId" clId="{715DB3F9-B9FD-4EC2-AC26-CF040235E96D}" dt="2020-06-16T02:00:27.797" v="87"/>
          <pc:sldLayoutMkLst>
            <pc:docMk/>
            <pc:sldMasterMk cId="2498680986" sldId="2147483659"/>
            <pc:sldLayoutMk cId="2728476949" sldId="2147483660"/>
          </pc:sldLayoutMkLst>
        </pc:sldLayoutChg>
        <pc:sldLayoutChg chg="modSp mod modTransition setBg">
          <pc:chgData name="Kelly Scott-Olson" userId="2e2e48205d0dcf26" providerId="LiveId" clId="{715DB3F9-B9FD-4EC2-AC26-CF040235E96D}" dt="2020-06-16T02:05:37.402" v="146" actId="14100"/>
          <pc:sldLayoutMkLst>
            <pc:docMk/>
            <pc:sldMasterMk cId="2498680986" sldId="2147483659"/>
            <pc:sldLayoutMk cId="3133910539" sldId="2147483661"/>
          </pc:sldLayoutMkLst>
          <pc:spChg chg="mod">
            <ac:chgData name="Kelly Scott-Olson" userId="2e2e48205d0dcf26" providerId="LiveId" clId="{715DB3F9-B9FD-4EC2-AC26-CF040235E96D}" dt="2020-06-16T02:05:37.402" v="146" actId="14100"/>
            <ac:spMkLst>
              <pc:docMk/>
              <pc:sldMasterMk cId="2498680986" sldId="2147483659"/>
              <pc:sldLayoutMk cId="3133910539" sldId="2147483661"/>
              <ac:spMk id="2" creationId="{1B88299E-D344-4BC3-BEF7-FC6F7628FDF5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1042505843" sldId="2147483662"/>
          </pc:sldLayoutMkLst>
        </pc:sldLayoutChg>
        <pc:sldLayoutChg chg="modSp mod modTransition">
          <pc:chgData name="Kelly Scott-Olson" userId="2e2e48205d0dcf26" providerId="LiveId" clId="{715DB3F9-B9FD-4EC2-AC26-CF040235E96D}" dt="2020-06-16T02:03:04.633" v="103" actId="14100"/>
          <pc:sldLayoutMkLst>
            <pc:docMk/>
            <pc:sldMasterMk cId="2498680986" sldId="2147483659"/>
            <pc:sldLayoutMk cId="1213284830" sldId="2147483663"/>
          </pc:sldLayoutMkLst>
          <pc:spChg chg="mod">
            <ac:chgData name="Kelly Scott-Olson" userId="2e2e48205d0dcf26" providerId="LiveId" clId="{715DB3F9-B9FD-4EC2-AC26-CF040235E96D}" dt="2020-06-16T02:03:04.633" v="103" actId="14100"/>
            <ac:spMkLst>
              <pc:docMk/>
              <pc:sldMasterMk cId="2498680986" sldId="2147483659"/>
              <pc:sldLayoutMk cId="1213284830" sldId="2147483663"/>
              <ac:spMk id="2" creationId="{B2305C70-B952-482D-A207-6054C68A71F3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41.246" v="94" actId="14100"/>
          <pc:sldLayoutMkLst>
            <pc:docMk/>
            <pc:sldMasterMk cId="2498680986" sldId="2147483659"/>
            <pc:sldLayoutMk cId="2480071988" sldId="2147483664"/>
          </pc:sldLayoutMkLst>
          <pc:spChg chg="mod">
            <ac:chgData name="Kelly Scott-Olson" userId="2e2e48205d0dcf26" providerId="LiveId" clId="{715DB3F9-B9FD-4EC2-AC26-CF040235E96D}" dt="2020-06-16T02:01:41.246" v="94" actId="14100"/>
            <ac:spMkLst>
              <pc:docMk/>
              <pc:sldMasterMk cId="2498680986" sldId="2147483659"/>
              <pc:sldLayoutMk cId="2480071988" sldId="2147483664"/>
              <ac:spMk id="2" creationId="{BA15AB82-07B7-48BC-B6D8-083BD018AF02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55.809" v="96" actId="14100"/>
          <pc:sldLayoutMkLst>
            <pc:docMk/>
            <pc:sldMasterMk cId="2498680986" sldId="2147483659"/>
            <pc:sldLayoutMk cId="3359956829" sldId="2147483665"/>
          </pc:sldLayoutMkLst>
          <pc:spChg chg="mod">
            <ac:chgData name="Kelly Scott-Olson" userId="2e2e48205d0dcf26" providerId="LiveId" clId="{715DB3F9-B9FD-4EC2-AC26-CF040235E96D}" dt="2020-06-16T02:01:55.809" v="96" actId="14100"/>
            <ac:spMkLst>
              <pc:docMk/>
              <pc:sldMasterMk cId="2498680986" sldId="2147483659"/>
              <pc:sldLayoutMk cId="3359956829" sldId="2147483665"/>
              <ac:spMk id="2" creationId="{38F1655E-9442-4FFF-9577-3C80A95876D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3887360606" sldId="2147483666"/>
          </pc:sldLayoutMkLst>
        </pc:sldLayoutChg>
        <pc:sldLayoutChg chg="addSp delSp modSp mod modTransition">
          <pc:chgData name="Kelly Scott-Olson" userId="2e2e48205d0dcf26" providerId="LiveId" clId="{715DB3F9-B9FD-4EC2-AC26-CF040235E96D}" dt="2020-06-16T02:02:37.484" v="101" actId="14100"/>
          <pc:sldLayoutMkLst>
            <pc:docMk/>
            <pc:sldMasterMk cId="2498680986" sldId="2147483659"/>
            <pc:sldLayoutMk cId="3560883291" sldId="2147483667"/>
          </pc:sldLayoutMkLst>
          <pc:spChg chg="del mod">
            <ac:chgData name="Kelly Scott-Olson" userId="2e2e48205d0dcf26" providerId="LiveId" clId="{715DB3F9-B9FD-4EC2-AC26-CF040235E96D}" dt="2020-06-12T06:28:14.137" v="48" actId="478"/>
            <ac:spMkLst>
              <pc:docMk/>
              <pc:sldMasterMk cId="2498680986" sldId="2147483659"/>
              <pc:sldLayoutMk cId="3560883291" sldId="2147483667"/>
              <ac:spMk id="2" creationId="{FF757BC4-27CF-4D9A-A10A-DE3C153913AD}"/>
            </ac:spMkLst>
          </pc:spChg>
          <pc:spChg chg="add mod">
            <ac:chgData name="Kelly Scott-Olson" userId="2e2e48205d0dcf26" providerId="LiveId" clId="{715DB3F9-B9FD-4EC2-AC26-CF040235E96D}" dt="2020-06-16T02:02:37.484" v="101" actId="14100"/>
            <ac:spMkLst>
              <pc:docMk/>
              <pc:sldMasterMk cId="2498680986" sldId="2147483659"/>
              <pc:sldLayoutMk cId="3560883291" sldId="2147483667"/>
              <ac:spMk id="8" creationId="{47BB0224-7A28-4E4A-A50D-37ED880F9F1C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2:14.380" v="99" actId="14100"/>
          <pc:sldLayoutMkLst>
            <pc:docMk/>
            <pc:sldMasterMk cId="2498680986" sldId="2147483659"/>
            <pc:sldLayoutMk cId="2487435081" sldId="2147483668"/>
          </pc:sldLayoutMkLst>
          <pc:spChg chg="mod">
            <ac:chgData name="Kelly Scott-Olson" userId="2e2e48205d0dcf26" providerId="LiveId" clId="{715DB3F9-B9FD-4EC2-AC26-CF040235E96D}" dt="2020-06-16T02:02:14.380" v="99" actId="14100"/>
            <ac:spMkLst>
              <pc:docMk/>
              <pc:sldMasterMk cId="2498680986" sldId="2147483659"/>
              <pc:sldLayoutMk cId="2487435081" sldId="2147483668"/>
              <ac:spMk id="2" creationId="{511AD57A-71B7-44AA-B857-9459FE727944}"/>
            </ac:spMkLst>
          </pc:spChg>
        </pc:sldLayoutChg>
      </pc:sldMasterChg>
      <pc:sldMasterChg chg="modTransition modSldLayout">
        <pc:chgData name="Kelly Scott-Olson" userId="2e2e48205d0dcf26" providerId="LiveId" clId="{715DB3F9-B9FD-4EC2-AC26-CF040235E96D}" dt="2020-06-12T06:29:43.787" v="59"/>
        <pc:sldMasterMkLst>
          <pc:docMk/>
          <pc:sldMasterMk cId="2718723824" sldId="2147483669"/>
        </pc:sldMasterMkLst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165160967" sldId="214748367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66963276" sldId="2147483671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46675174" sldId="2147483672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503349914" sldId="2147483673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206723857" sldId="214748367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068036798" sldId="214748367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1143875314" sldId="214748367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338733375" sldId="2147483677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3285527" sldId="2147483678"/>
          </pc:sldLayoutMkLst>
        </pc:sldLayoutChg>
      </pc:sldMasterChg>
    </pc:docChg>
  </pc:docChgLst>
  <pc:docChgLst>
    <pc:chgData name="Seungyoung Ahn" userId="e5955a7f-de83-4df8-92c2-a9261738742a" providerId="ADAL" clId="{C120E856-81B4-4362-89A1-790D0B832209}"/>
    <pc:docChg chg="undo redo custSel addSld modSld sldOrd">
      <pc:chgData name="Seungyoung Ahn" userId="e5955a7f-de83-4df8-92c2-a9261738742a" providerId="ADAL" clId="{C120E856-81B4-4362-89A1-790D0B832209}" dt="2020-08-24T11:25:29.615" v="1391" actId="20577"/>
      <pc:docMkLst>
        <pc:docMk/>
      </pc:docMkLst>
      <pc:sldChg chg="modSp ord">
        <pc:chgData name="Seungyoung Ahn" userId="e5955a7f-de83-4df8-92c2-a9261738742a" providerId="ADAL" clId="{C120E856-81B4-4362-89A1-790D0B832209}" dt="2020-08-24T11:21:26.991" v="1263" actId="20577"/>
        <pc:sldMkLst>
          <pc:docMk/>
          <pc:sldMk cId="3552026197" sldId="266"/>
        </pc:sldMkLst>
        <pc:spChg chg="mod">
          <ac:chgData name="Seungyoung Ahn" userId="e5955a7f-de83-4df8-92c2-a9261738742a" providerId="ADAL" clId="{C120E856-81B4-4362-89A1-790D0B832209}" dt="2020-08-24T05:08:29.917" v="477" actId="20577"/>
          <ac:spMkLst>
            <pc:docMk/>
            <pc:sldMk cId="3552026197" sldId="266"/>
            <ac:spMk id="2" creationId="{00000000-0000-0000-0000-000000000000}"/>
          </ac:spMkLst>
        </pc:spChg>
        <pc:spChg chg="mod">
          <ac:chgData name="Seungyoung Ahn" userId="e5955a7f-de83-4df8-92c2-a9261738742a" providerId="ADAL" clId="{C120E856-81B4-4362-89A1-790D0B832209}" dt="2020-08-24T11:21:26.991" v="1263" actId="20577"/>
          <ac:spMkLst>
            <pc:docMk/>
            <pc:sldMk cId="3552026197" sldId="266"/>
            <ac:spMk id="3" creationId="{00000000-0000-0000-0000-000000000000}"/>
          </ac:spMkLst>
        </pc:spChg>
      </pc:sldChg>
      <pc:sldChg chg="addSp delSp modSp add ord">
        <pc:chgData name="Seungyoung Ahn" userId="e5955a7f-de83-4df8-92c2-a9261738742a" providerId="ADAL" clId="{C120E856-81B4-4362-89A1-790D0B832209}" dt="2020-08-24T03:47:34.302" v="250" actId="14100"/>
        <pc:sldMkLst>
          <pc:docMk/>
          <pc:sldMk cId="3365432971" sldId="267"/>
        </pc:sldMkLst>
        <pc:spChg chg="del">
          <ac:chgData name="Seungyoung Ahn" userId="e5955a7f-de83-4df8-92c2-a9261738742a" providerId="ADAL" clId="{C120E856-81B4-4362-89A1-790D0B832209}" dt="2020-08-24T03:44:12.987" v="79"/>
          <ac:spMkLst>
            <pc:docMk/>
            <pc:sldMk cId="3365432971" sldId="267"/>
            <ac:spMk id="2" creationId="{2E09887E-7729-4861-A3B3-0B16E571DBF8}"/>
          </ac:spMkLst>
        </pc:spChg>
        <pc:spChg chg="del">
          <ac:chgData name="Seungyoung Ahn" userId="e5955a7f-de83-4df8-92c2-a9261738742a" providerId="ADAL" clId="{C120E856-81B4-4362-89A1-790D0B832209}" dt="2020-08-24T03:44:12.987" v="79"/>
          <ac:spMkLst>
            <pc:docMk/>
            <pc:sldMk cId="3365432971" sldId="267"/>
            <ac:spMk id="3" creationId="{9608C22A-9C8F-4270-AB46-67F7F606F07F}"/>
          </ac:spMkLst>
        </pc:spChg>
        <pc:spChg chg="add mod">
          <ac:chgData name="Seungyoung Ahn" userId="e5955a7f-de83-4df8-92c2-a9261738742a" providerId="ADAL" clId="{C120E856-81B4-4362-89A1-790D0B832209}" dt="2020-08-24T03:47:34.302" v="250" actId="14100"/>
          <ac:spMkLst>
            <pc:docMk/>
            <pc:sldMk cId="3365432971" sldId="267"/>
            <ac:spMk id="4" creationId="{0CD41906-4744-4869-8E8C-68DE699B7504}"/>
          </ac:spMkLst>
        </pc:spChg>
        <pc:spChg chg="add mod">
          <ac:chgData name="Seungyoung Ahn" userId="e5955a7f-de83-4df8-92c2-a9261738742a" providerId="ADAL" clId="{C120E856-81B4-4362-89A1-790D0B832209}" dt="2020-08-24T03:47:16.831" v="248" actId="1035"/>
          <ac:spMkLst>
            <pc:docMk/>
            <pc:sldMk cId="3365432971" sldId="267"/>
            <ac:spMk id="5" creationId="{26AB5221-351A-4EDD-9D90-41FDF805B453}"/>
          </ac:spMkLst>
        </pc:spChg>
      </pc:sldChg>
      <pc:sldChg chg="modSp add">
        <pc:chgData name="Seungyoung Ahn" userId="e5955a7f-de83-4df8-92c2-a9261738742a" providerId="ADAL" clId="{C120E856-81B4-4362-89A1-790D0B832209}" dt="2020-08-24T11:06:19.389" v="1001" actId="6549"/>
        <pc:sldMkLst>
          <pc:docMk/>
          <pc:sldMk cId="3214627565" sldId="268"/>
        </pc:sldMkLst>
        <pc:spChg chg="mod">
          <ac:chgData name="Seungyoung Ahn" userId="e5955a7f-de83-4df8-92c2-a9261738742a" providerId="ADAL" clId="{C120E856-81B4-4362-89A1-790D0B832209}" dt="2020-08-24T05:08:15.992" v="467" actId="20577"/>
          <ac:spMkLst>
            <pc:docMk/>
            <pc:sldMk cId="3214627565" sldId="268"/>
            <ac:spMk id="2" creationId="{00000000-0000-0000-0000-000000000000}"/>
          </ac:spMkLst>
        </pc:spChg>
        <pc:spChg chg="mod">
          <ac:chgData name="Seungyoung Ahn" userId="e5955a7f-de83-4df8-92c2-a9261738742a" providerId="ADAL" clId="{C120E856-81B4-4362-89A1-790D0B832209}" dt="2020-08-24T11:06:19.389" v="1001" actId="6549"/>
          <ac:spMkLst>
            <pc:docMk/>
            <pc:sldMk cId="3214627565" sldId="268"/>
            <ac:spMk id="3" creationId="{00000000-0000-0000-0000-000000000000}"/>
          </ac:spMkLst>
        </pc:spChg>
      </pc:sldChg>
      <pc:sldChg chg="modSp add ord">
        <pc:chgData name="Seungyoung Ahn" userId="e5955a7f-de83-4df8-92c2-a9261738742a" providerId="ADAL" clId="{C120E856-81B4-4362-89A1-790D0B832209}" dt="2020-08-24T10:59:55.313" v="861" actId="20577"/>
        <pc:sldMkLst>
          <pc:docMk/>
          <pc:sldMk cId="4079280438" sldId="269"/>
        </pc:sldMkLst>
        <pc:spChg chg="mod">
          <ac:chgData name="Seungyoung Ahn" userId="e5955a7f-de83-4df8-92c2-a9261738742a" providerId="ADAL" clId="{C120E856-81B4-4362-89A1-790D0B832209}" dt="2020-08-24T10:59:55.313" v="861" actId="20577"/>
          <ac:spMkLst>
            <pc:docMk/>
            <pc:sldMk cId="4079280438" sldId="269"/>
            <ac:spMk id="3" creationId="{00000000-0000-0000-0000-000000000000}"/>
          </ac:spMkLst>
        </pc:spChg>
      </pc:sldChg>
      <pc:sldChg chg="modSp add">
        <pc:chgData name="Seungyoung Ahn" userId="e5955a7f-de83-4df8-92c2-a9261738742a" providerId="ADAL" clId="{C120E856-81B4-4362-89A1-790D0B832209}" dt="2020-08-24T11:25:29.615" v="1391" actId="20577"/>
        <pc:sldMkLst>
          <pc:docMk/>
          <pc:sldMk cId="3653656010" sldId="270"/>
        </pc:sldMkLst>
        <pc:spChg chg="mod">
          <ac:chgData name="Seungyoung Ahn" userId="e5955a7f-de83-4df8-92c2-a9261738742a" providerId="ADAL" clId="{C120E856-81B4-4362-89A1-790D0B832209}" dt="2020-08-24T05:08:57.009" v="492" actId="20577"/>
          <ac:spMkLst>
            <pc:docMk/>
            <pc:sldMk cId="3653656010" sldId="270"/>
            <ac:spMk id="2" creationId="{00000000-0000-0000-0000-000000000000}"/>
          </ac:spMkLst>
        </pc:spChg>
        <pc:spChg chg="mod">
          <ac:chgData name="Seungyoung Ahn" userId="e5955a7f-de83-4df8-92c2-a9261738742a" providerId="ADAL" clId="{C120E856-81B4-4362-89A1-790D0B832209}" dt="2020-08-24T11:25:29.615" v="1391" actId="20577"/>
          <ac:spMkLst>
            <pc:docMk/>
            <pc:sldMk cId="3653656010" sldId="270"/>
            <ac:spMk id="3" creationId="{00000000-0000-0000-0000-000000000000}"/>
          </ac:spMkLst>
        </pc:spChg>
      </pc:sldChg>
      <pc:sldChg chg="modSp">
        <pc:chgData name="Seungyoung Ahn" userId="e5955a7f-de83-4df8-92c2-a9261738742a" providerId="ADAL" clId="{C120E856-81B4-4362-89A1-790D0B832209}" dt="2020-08-24T11:07:41.558" v="1043" actId="1076"/>
        <pc:sldMkLst>
          <pc:docMk/>
          <pc:sldMk cId="3301038927" sldId="271"/>
        </pc:sldMkLst>
        <pc:spChg chg="mod">
          <ac:chgData name="Seungyoung Ahn" userId="e5955a7f-de83-4df8-92c2-a9261738742a" providerId="ADAL" clId="{C120E856-81B4-4362-89A1-790D0B832209}" dt="2020-08-24T11:07:35.016" v="1041" actId="6549"/>
          <ac:spMkLst>
            <pc:docMk/>
            <pc:sldMk cId="3301038927" sldId="271"/>
            <ac:spMk id="3" creationId="{00000000-0000-0000-0000-000000000000}"/>
          </ac:spMkLst>
        </pc:spChg>
        <pc:picChg chg="mod">
          <ac:chgData name="Seungyoung Ahn" userId="e5955a7f-de83-4df8-92c2-a9261738742a" providerId="ADAL" clId="{C120E856-81B4-4362-89A1-790D0B832209}" dt="2020-08-24T11:06:49.765" v="1009" actId="1036"/>
          <ac:picMkLst>
            <pc:docMk/>
            <pc:sldMk cId="3301038927" sldId="271"/>
            <ac:picMk id="4" creationId="{ED6F0A37-1AAC-496B-B015-B17D49A2B065}"/>
          </ac:picMkLst>
        </pc:picChg>
        <pc:picChg chg="mod">
          <ac:chgData name="Seungyoung Ahn" userId="e5955a7f-de83-4df8-92c2-a9261738742a" providerId="ADAL" clId="{C120E856-81B4-4362-89A1-790D0B832209}" dt="2020-08-24T11:07:41.558" v="1043" actId="1076"/>
          <ac:picMkLst>
            <pc:docMk/>
            <pc:sldMk cId="3301038927" sldId="271"/>
            <ac:picMk id="7" creationId="{75229CE3-79E3-4586-A822-283C84BC36A2}"/>
          </ac:picMkLst>
        </pc:picChg>
        <pc:picChg chg="mod">
          <ac:chgData name="Seungyoung Ahn" userId="e5955a7f-de83-4df8-92c2-a9261738742a" providerId="ADAL" clId="{C120E856-81B4-4362-89A1-790D0B832209}" dt="2020-08-24T11:06:49.765" v="1009" actId="1036"/>
          <ac:picMkLst>
            <pc:docMk/>
            <pc:sldMk cId="3301038927" sldId="271"/>
            <ac:picMk id="1026" creationId="{80AFF019-1C12-4CC1-86F0-DAA83101593D}"/>
          </ac:picMkLst>
        </pc:picChg>
        <pc:picChg chg="mod">
          <ac:chgData name="Seungyoung Ahn" userId="e5955a7f-de83-4df8-92c2-a9261738742a" providerId="ADAL" clId="{C120E856-81B4-4362-89A1-790D0B832209}" dt="2020-08-24T11:06:49.765" v="1009" actId="1036"/>
          <ac:picMkLst>
            <pc:docMk/>
            <pc:sldMk cId="3301038927" sldId="271"/>
            <ac:picMk id="1028" creationId="{813B5FE1-D4F6-4F7A-8D85-F858EB145EA6}"/>
          </ac:picMkLst>
        </pc:picChg>
      </pc:sldChg>
      <pc:sldChg chg="modSp">
        <pc:chgData name="Seungyoung Ahn" userId="e5955a7f-de83-4df8-92c2-a9261738742a" providerId="ADAL" clId="{C120E856-81B4-4362-89A1-790D0B832209}" dt="2020-08-24T11:08:58.423" v="1138" actId="1038"/>
        <pc:sldMkLst>
          <pc:docMk/>
          <pc:sldMk cId="63016277" sldId="272"/>
        </pc:sldMkLst>
        <pc:spChg chg="mod">
          <ac:chgData name="Seungyoung Ahn" userId="e5955a7f-de83-4df8-92c2-a9261738742a" providerId="ADAL" clId="{C120E856-81B4-4362-89A1-790D0B832209}" dt="2020-08-24T11:08:54.271" v="1131" actId="20577"/>
          <ac:spMkLst>
            <pc:docMk/>
            <pc:sldMk cId="63016277" sldId="272"/>
            <ac:spMk id="3" creationId="{00000000-0000-0000-0000-000000000000}"/>
          </ac:spMkLst>
        </pc:spChg>
        <pc:picChg chg="mod">
          <ac:chgData name="Seungyoung Ahn" userId="e5955a7f-de83-4df8-92c2-a9261738742a" providerId="ADAL" clId="{C120E856-81B4-4362-89A1-790D0B832209}" dt="2020-08-24T11:08:58.423" v="1138" actId="1038"/>
          <ac:picMkLst>
            <pc:docMk/>
            <pc:sldMk cId="63016277" sldId="272"/>
            <ac:picMk id="7" creationId="{FBF0AF41-3D7C-4630-B133-3D27F554CF5A}"/>
          </ac:picMkLst>
        </pc:picChg>
      </pc:sldChg>
    </pc:docChg>
  </pc:docChgLst>
  <pc:docChgLst>
    <pc:chgData name="AhnSeungyoung" userId="e5955a7f-de83-4df8-92c2-a9261738742a" providerId="ADAL" clId="{CB6226CE-A041-4AB1-A398-8D247DA54561}"/>
    <pc:docChg chg="undo redo custSel addSld modSld">
      <pc:chgData name="AhnSeungyoung" userId="e5955a7f-de83-4df8-92c2-a9261738742a" providerId="ADAL" clId="{CB6226CE-A041-4AB1-A398-8D247DA54561}" dt="2020-08-24T10:11:30.397" v="1171" actId="27636"/>
      <pc:docMkLst>
        <pc:docMk/>
      </pc:docMkLst>
      <pc:sldChg chg="modSp">
        <pc:chgData name="AhnSeungyoung" userId="e5955a7f-de83-4df8-92c2-a9261738742a" providerId="ADAL" clId="{CB6226CE-A041-4AB1-A398-8D247DA54561}" dt="2020-08-24T10:11:30.397" v="1171" actId="27636"/>
        <pc:sldMkLst>
          <pc:docMk/>
          <pc:sldMk cId="3552026197" sldId="266"/>
        </pc:sldMkLst>
        <pc:spChg chg="mod">
          <ac:chgData name="AhnSeungyoung" userId="e5955a7f-de83-4df8-92c2-a9261738742a" providerId="ADAL" clId="{CB6226CE-A041-4AB1-A398-8D247DA54561}" dt="2020-08-24T10:01:49.536" v="906" actId="20577"/>
          <ac:spMkLst>
            <pc:docMk/>
            <pc:sldMk cId="3552026197" sldId="266"/>
            <ac:spMk id="2" creationId="{00000000-0000-0000-0000-000000000000}"/>
          </ac:spMkLst>
        </pc:spChg>
        <pc:spChg chg="mod">
          <ac:chgData name="AhnSeungyoung" userId="e5955a7f-de83-4df8-92c2-a9261738742a" providerId="ADAL" clId="{CB6226CE-A041-4AB1-A398-8D247DA54561}" dt="2020-08-24T10:11:30.397" v="1171" actId="27636"/>
          <ac:spMkLst>
            <pc:docMk/>
            <pc:sldMk cId="3552026197" sldId="266"/>
            <ac:spMk id="3" creationId="{00000000-0000-0000-0000-000000000000}"/>
          </ac:spMkLst>
        </pc:spChg>
      </pc:sldChg>
      <pc:sldChg chg="modSp">
        <pc:chgData name="AhnSeungyoung" userId="e5955a7f-de83-4df8-92c2-a9261738742a" providerId="ADAL" clId="{CB6226CE-A041-4AB1-A398-8D247DA54561}" dt="2020-08-24T10:08:18.109" v="1084"/>
        <pc:sldMkLst>
          <pc:docMk/>
          <pc:sldMk cId="3365432971" sldId="267"/>
        </pc:sldMkLst>
        <pc:spChg chg="mod">
          <ac:chgData name="AhnSeungyoung" userId="e5955a7f-de83-4df8-92c2-a9261738742a" providerId="ADAL" clId="{CB6226CE-A041-4AB1-A398-8D247DA54561}" dt="2020-08-24T10:08:18.109" v="1084"/>
          <ac:spMkLst>
            <pc:docMk/>
            <pc:sldMk cId="3365432971" sldId="267"/>
            <ac:spMk id="5" creationId="{26AB5221-351A-4EDD-9D90-41FDF805B453}"/>
          </ac:spMkLst>
        </pc:spChg>
      </pc:sldChg>
      <pc:sldChg chg="addSp modSp">
        <pc:chgData name="AhnSeungyoung" userId="e5955a7f-de83-4df8-92c2-a9261738742a" providerId="ADAL" clId="{CB6226CE-A041-4AB1-A398-8D247DA54561}" dt="2020-08-24T09:57:46.608" v="769" actId="1035"/>
        <pc:sldMkLst>
          <pc:docMk/>
          <pc:sldMk cId="3214627565" sldId="268"/>
        </pc:sldMkLst>
        <pc:spChg chg="mod">
          <ac:chgData name="AhnSeungyoung" userId="e5955a7f-de83-4df8-92c2-a9261738742a" providerId="ADAL" clId="{CB6226CE-A041-4AB1-A398-8D247DA54561}" dt="2020-08-24T09:57:30.296" v="760" actId="20577"/>
          <ac:spMkLst>
            <pc:docMk/>
            <pc:sldMk cId="3214627565" sldId="268"/>
            <ac:spMk id="3" creationId="{00000000-0000-0000-0000-000000000000}"/>
          </ac:spMkLst>
        </pc:spChg>
        <pc:picChg chg="add mod">
          <ac:chgData name="AhnSeungyoung" userId="e5955a7f-de83-4df8-92c2-a9261738742a" providerId="ADAL" clId="{CB6226CE-A041-4AB1-A398-8D247DA54561}" dt="2020-08-24T09:57:46.608" v="769" actId="1035"/>
          <ac:picMkLst>
            <pc:docMk/>
            <pc:sldMk cId="3214627565" sldId="268"/>
            <ac:picMk id="4" creationId="{60DDE573-9651-474A-972C-2231847EB0AE}"/>
          </ac:picMkLst>
        </pc:picChg>
        <pc:picChg chg="add mod">
          <ac:chgData name="AhnSeungyoung" userId="e5955a7f-de83-4df8-92c2-a9261738742a" providerId="ADAL" clId="{CB6226CE-A041-4AB1-A398-8D247DA54561}" dt="2020-08-24T09:57:46.608" v="769" actId="1035"/>
          <ac:picMkLst>
            <pc:docMk/>
            <pc:sldMk cId="3214627565" sldId="268"/>
            <ac:picMk id="5" creationId="{49D0E347-D0FF-40CD-91E5-D04217F4502B}"/>
          </ac:picMkLst>
        </pc:picChg>
        <pc:picChg chg="add mod">
          <ac:chgData name="AhnSeungyoung" userId="e5955a7f-de83-4df8-92c2-a9261738742a" providerId="ADAL" clId="{CB6226CE-A041-4AB1-A398-8D247DA54561}" dt="2020-08-24T09:57:46.608" v="769" actId="1035"/>
          <ac:picMkLst>
            <pc:docMk/>
            <pc:sldMk cId="3214627565" sldId="268"/>
            <ac:picMk id="6" creationId="{5E896AFE-26D5-4349-9940-2C53A04DB56F}"/>
          </ac:picMkLst>
        </pc:picChg>
      </pc:sldChg>
      <pc:sldChg chg="modSp">
        <pc:chgData name="AhnSeungyoung" userId="e5955a7f-de83-4df8-92c2-a9261738742a" providerId="ADAL" clId="{CB6226CE-A041-4AB1-A398-8D247DA54561}" dt="2020-08-24T10:06:37.759" v="1066" actId="6549"/>
        <pc:sldMkLst>
          <pc:docMk/>
          <pc:sldMk cId="4079280438" sldId="269"/>
        </pc:sldMkLst>
        <pc:spChg chg="mod">
          <ac:chgData name="AhnSeungyoung" userId="e5955a7f-de83-4df8-92c2-a9261738742a" providerId="ADAL" clId="{CB6226CE-A041-4AB1-A398-8D247DA54561}" dt="2020-08-24T10:06:37.759" v="1066" actId="6549"/>
          <ac:spMkLst>
            <pc:docMk/>
            <pc:sldMk cId="4079280438" sldId="269"/>
            <ac:spMk id="3" creationId="{00000000-0000-0000-0000-000000000000}"/>
          </ac:spMkLst>
        </pc:spChg>
      </pc:sldChg>
      <pc:sldChg chg="addSp modSp add">
        <pc:chgData name="AhnSeungyoung" userId="e5955a7f-de83-4df8-92c2-a9261738742a" providerId="ADAL" clId="{CB6226CE-A041-4AB1-A398-8D247DA54561}" dt="2020-08-24T09:57:54.004" v="770" actId="14100"/>
        <pc:sldMkLst>
          <pc:docMk/>
          <pc:sldMk cId="3301038927" sldId="271"/>
        </pc:sldMkLst>
        <pc:spChg chg="mod">
          <ac:chgData name="AhnSeungyoung" userId="e5955a7f-de83-4df8-92c2-a9261738742a" providerId="ADAL" clId="{CB6226CE-A041-4AB1-A398-8D247DA54561}" dt="2020-08-24T09:51:15.246" v="590" actId="20577"/>
          <ac:spMkLst>
            <pc:docMk/>
            <pc:sldMk cId="3301038927" sldId="271"/>
            <ac:spMk id="2" creationId="{00000000-0000-0000-0000-000000000000}"/>
          </ac:spMkLst>
        </pc:spChg>
        <pc:spChg chg="mod">
          <ac:chgData name="AhnSeungyoung" userId="e5955a7f-de83-4df8-92c2-a9261738742a" providerId="ADAL" clId="{CB6226CE-A041-4AB1-A398-8D247DA54561}" dt="2020-08-24T09:54:13.002" v="675" actId="6549"/>
          <ac:spMkLst>
            <pc:docMk/>
            <pc:sldMk cId="3301038927" sldId="271"/>
            <ac:spMk id="3" creationId="{00000000-0000-0000-0000-000000000000}"/>
          </ac:spMkLst>
        </pc:spChg>
        <pc:picChg chg="add mod">
          <ac:chgData name="AhnSeungyoung" userId="e5955a7f-de83-4df8-92c2-a9261738742a" providerId="ADAL" clId="{CB6226CE-A041-4AB1-A398-8D247DA54561}" dt="2020-08-24T09:53:27.139" v="630" actId="1036"/>
          <ac:picMkLst>
            <pc:docMk/>
            <pc:sldMk cId="3301038927" sldId="271"/>
            <ac:picMk id="4" creationId="{ED6F0A37-1AAC-496B-B015-B17D49A2B065}"/>
          </ac:picMkLst>
        </pc:picChg>
        <pc:picChg chg="add mod">
          <ac:chgData name="AhnSeungyoung" userId="e5955a7f-de83-4df8-92c2-a9261738742a" providerId="ADAL" clId="{CB6226CE-A041-4AB1-A398-8D247DA54561}" dt="2020-08-24T09:57:54.004" v="770" actId="14100"/>
          <ac:picMkLst>
            <pc:docMk/>
            <pc:sldMk cId="3301038927" sldId="271"/>
            <ac:picMk id="7" creationId="{75229CE3-79E3-4586-A822-283C84BC36A2}"/>
          </ac:picMkLst>
        </pc:picChg>
        <pc:picChg chg="add mod">
          <ac:chgData name="AhnSeungyoung" userId="e5955a7f-de83-4df8-92c2-a9261738742a" providerId="ADAL" clId="{CB6226CE-A041-4AB1-A398-8D247DA54561}" dt="2020-08-24T09:53:27.139" v="630" actId="1036"/>
          <ac:picMkLst>
            <pc:docMk/>
            <pc:sldMk cId="3301038927" sldId="271"/>
            <ac:picMk id="1026" creationId="{80AFF019-1C12-4CC1-86F0-DAA83101593D}"/>
          </ac:picMkLst>
        </pc:picChg>
        <pc:picChg chg="add mod">
          <ac:chgData name="AhnSeungyoung" userId="e5955a7f-de83-4df8-92c2-a9261738742a" providerId="ADAL" clId="{CB6226CE-A041-4AB1-A398-8D247DA54561}" dt="2020-08-24T09:53:27.139" v="630" actId="1036"/>
          <ac:picMkLst>
            <pc:docMk/>
            <pc:sldMk cId="3301038927" sldId="271"/>
            <ac:picMk id="1028" creationId="{813B5FE1-D4F6-4F7A-8D85-F858EB145EA6}"/>
          </ac:picMkLst>
        </pc:picChg>
      </pc:sldChg>
      <pc:sldChg chg="addSp delSp modSp add modAnim">
        <pc:chgData name="AhnSeungyoung" userId="e5955a7f-de83-4df8-92c2-a9261738742a" providerId="ADAL" clId="{CB6226CE-A041-4AB1-A398-8D247DA54561}" dt="2020-08-24T10:07:22.028" v="1068" actId="20577"/>
        <pc:sldMkLst>
          <pc:docMk/>
          <pc:sldMk cId="63016277" sldId="272"/>
        </pc:sldMkLst>
        <pc:spChg chg="mod">
          <ac:chgData name="AhnSeungyoung" userId="e5955a7f-de83-4df8-92c2-a9261738742a" providerId="ADAL" clId="{CB6226CE-A041-4AB1-A398-8D247DA54561}" dt="2020-08-24T09:50:54.737" v="571"/>
          <ac:spMkLst>
            <pc:docMk/>
            <pc:sldMk cId="63016277" sldId="272"/>
            <ac:spMk id="2" creationId="{00000000-0000-0000-0000-000000000000}"/>
          </ac:spMkLst>
        </pc:spChg>
        <pc:spChg chg="mod">
          <ac:chgData name="AhnSeungyoung" userId="e5955a7f-de83-4df8-92c2-a9261738742a" providerId="ADAL" clId="{CB6226CE-A041-4AB1-A398-8D247DA54561}" dt="2020-08-24T10:07:22.028" v="1068" actId="20577"/>
          <ac:spMkLst>
            <pc:docMk/>
            <pc:sldMk cId="63016277" sldId="272"/>
            <ac:spMk id="3" creationId="{00000000-0000-0000-0000-000000000000}"/>
          </ac:spMkLst>
        </pc:spChg>
        <pc:picChg chg="del">
          <ac:chgData name="AhnSeungyoung" userId="e5955a7f-de83-4df8-92c2-a9261738742a" providerId="ADAL" clId="{CB6226CE-A041-4AB1-A398-8D247DA54561}" dt="2020-08-24T09:50:29.075" v="563" actId="478"/>
          <ac:picMkLst>
            <pc:docMk/>
            <pc:sldMk cId="63016277" sldId="272"/>
            <ac:picMk id="4" creationId="{ED6F0A37-1AAC-496B-B015-B17D49A2B065}"/>
          </ac:picMkLst>
        </pc:picChg>
        <pc:picChg chg="add mod">
          <ac:chgData name="AhnSeungyoung" userId="e5955a7f-de83-4df8-92c2-a9261738742a" providerId="ADAL" clId="{CB6226CE-A041-4AB1-A398-8D247DA54561}" dt="2020-08-24T10:01:39.582" v="898" actId="1076"/>
          <ac:picMkLst>
            <pc:docMk/>
            <pc:sldMk cId="63016277" sldId="272"/>
            <ac:picMk id="7" creationId="{FBF0AF41-3D7C-4630-B133-3D27F554CF5A}"/>
          </ac:picMkLst>
        </pc:picChg>
        <pc:picChg chg="del">
          <ac:chgData name="AhnSeungyoung" userId="e5955a7f-de83-4df8-92c2-a9261738742a" providerId="ADAL" clId="{CB6226CE-A041-4AB1-A398-8D247DA54561}" dt="2020-08-24T09:50:29.075" v="563" actId="478"/>
          <ac:picMkLst>
            <pc:docMk/>
            <pc:sldMk cId="63016277" sldId="272"/>
            <ac:picMk id="1026" creationId="{80AFF019-1C12-4CC1-86F0-DAA83101593D}"/>
          </ac:picMkLst>
        </pc:picChg>
        <pc:picChg chg="del">
          <ac:chgData name="AhnSeungyoung" userId="e5955a7f-de83-4df8-92c2-a9261738742a" providerId="ADAL" clId="{CB6226CE-A041-4AB1-A398-8D247DA54561}" dt="2020-08-24T09:50:29.075" v="563" actId="478"/>
          <ac:picMkLst>
            <pc:docMk/>
            <pc:sldMk cId="63016277" sldId="272"/>
            <ac:picMk id="1028" creationId="{813B5FE1-D4F6-4F7A-8D85-F858EB145E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3BE7-B0A7-43C6-9B37-1B0EB6A60EB6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4854F-DC3F-4D60-92E0-F42BA4345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76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4854F-DC3F-4D60-92E0-F42BA4345A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43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CD41906-4744-4869-8E8C-68DE699B7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IEEE EMC Society Chapter Chairs Training/Report Virtual Session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4400" dirty="0"/>
              <a:t>Daejeon-Seoul Joint Chapter (Korea Chapter) 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26AB5221-351A-4EDD-9D90-41FDF805B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1158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r>
              <a:rPr lang="en-US" altLang="ko-KR" dirty="0"/>
              <a:t>August 24, 2020</a:t>
            </a:r>
          </a:p>
          <a:p>
            <a:endParaRPr lang="en-US" altLang="ko-KR" dirty="0"/>
          </a:p>
          <a:p>
            <a:r>
              <a:rPr lang="en-US" altLang="ko-KR" dirty="0"/>
              <a:t>Seungyoung Ahn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4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Daejeon-Seoul Joint Chapter (Korea Chapter)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Re-Established in Oct. 2019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Organizers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Chair: Seungyoung Ahn</a:t>
            </a:r>
            <a:r>
              <a:rPr lang="ko-KR" altLang="en-US" sz="2800" dirty="0"/>
              <a:t> </a:t>
            </a:r>
            <a:r>
              <a:rPr lang="en-US" altLang="ko-KR" sz="2800" dirty="0"/>
              <a:t>(KAIST)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Co-Chair: Hyun-Ho Park (Univ. of Suwon)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Secretary: Eakhwan Song (</a:t>
            </a:r>
            <a:r>
              <a:rPr lang="en-US" altLang="ko-KR" sz="2800" dirty="0" err="1"/>
              <a:t>Kwangwoon</a:t>
            </a:r>
            <a:r>
              <a:rPr lang="en-US" altLang="ko-KR" sz="2800" dirty="0"/>
              <a:t> Univ.)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Members: 50 (Daejeon 15 + Seoul 35)</a:t>
            </a:r>
          </a:p>
          <a:p>
            <a:pPr lvl="2">
              <a:buFontTx/>
              <a:buChar char="-"/>
            </a:pPr>
            <a:r>
              <a:rPr lang="en-US" altLang="ko-KR" sz="2800" dirty="0">
                <a:solidFill>
                  <a:prstClr val="black"/>
                </a:solidFill>
              </a:rPr>
              <a:t>Encouraging more memberships of IEEE EMC Society</a:t>
            </a:r>
          </a:p>
        </p:txBody>
      </p:sp>
    </p:spTree>
    <p:extLst>
      <p:ext uri="{BB962C8B-B14F-4D97-AF65-F5344CB8AC3E}">
        <p14:creationId xmlns:p14="http://schemas.microsoft.com/office/powerpoint/2010/main" val="40792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Activities –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695"/>
            <a:ext cx="11353800" cy="459333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EMC Korea 2020 (July 21, 2020)</a:t>
            </a:r>
          </a:p>
          <a:p>
            <a:pPr marL="914400" lvl="2" indent="0">
              <a:buNone/>
            </a:pPr>
            <a:r>
              <a:rPr lang="en-US" altLang="ko-KR" sz="2800" dirty="0"/>
              <a:t> * EMC Korea is a workshop series of Korean EMC engineers since 1999.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Total 7 invited presentations in 2020 (Reduced due to COVID-19)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2 on-line presentations from Missouri S&amp;T in US.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150 Attendees (100 on-site + 50 on-line)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DDE573-9651-474A-972C-2231847EB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16" y="3945794"/>
            <a:ext cx="2897585" cy="19317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D0E347-D0FF-40CD-91E5-D04217F45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36" y="3947324"/>
            <a:ext cx="2897584" cy="19317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896AFE-26D5-4349-9940-2C53A04DB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97" y="3947324"/>
            <a:ext cx="2897585" cy="19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Activities – Scholarship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</a:t>
            </a:r>
            <a:r>
              <a:rPr lang="en-US" altLang="ko-KR" sz="3200" dirty="0">
                <a:solidFill>
                  <a:prstClr val="black"/>
                </a:solidFill>
              </a:rPr>
              <a:t>EMC Scholarship </a:t>
            </a:r>
            <a:r>
              <a:rPr lang="en-US" altLang="ko-KR" sz="2800" dirty="0"/>
              <a:t>Since 2013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To encourage EMC researches for</a:t>
            </a:r>
            <a:br>
              <a:rPr lang="en-US" altLang="ko-KR" sz="2800" dirty="0"/>
            </a:br>
            <a:r>
              <a:rPr lang="en-US" altLang="ko-KR" sz="2800" dirty="0"/>
              <a:t>grad/undergrad students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5 students received $1,000 per student</a:t>
            </a:r>
          </a:p>
          <a:p>
            <a:pPr lvl="2">
              <a:buFontTx/>
              <a:buChar char="-"/>
            </a:pPr>
            <a:endParaRPr lang="en-US" altLang="ko-KR" sz="2800" dirty="0"/>
          </a:p>
          <a:p>
            <a:pPr lvl="2">
              <a:buFontTx/>
              <a:buChar char="-"/>
            </a:pPr>
            <a:endParaRPr lang="en-US" altLang="ko-KR" sz="2800" dirty="0"/>
          </a:p>
          <a:p>
            <a:pPr lvl="2">
              <a:buFontTx/>
              <a:buChar char="-"/>
            </a:pPr>
            <a:r>
              <a:rPr lang="en-US" altLang="ko-KR" sz="2800" dirty="0"/>
              <a:t>Sponsors: EMCIS, Chang Sung Corp., EM Engineering</a:t>
            </a:r>
          </a:p>
          <a:p>
            <a:pPr lvl="2">
              <a:buFontTx/>
              <a:buChar char="-"/>
            </a:pPr>
            <a:endParaRPr lang="en-US" altLang="ko-KR" sz="2800" dirty="0"/>
          </a:p>
        </p:txBody>
      </p:sp>
      <p:pic>
        <p:nvPicPr>
          <p:cNvPr id="1026" name="Picture 2" descr="(주)이엠시스의 기업로고">
            <a:extLst>
              <a:ext uri="{FF2B5EF4-FFF2-40B4-BE49-F238E27FC236}">
                <a16:creationId xmlns:a16="http://schemas.microsoft.com/office/drawing/2014/main" id="{80AFF019-1C12-4CC1-86F0-DAA83101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25" y="5249890"/>
            <a:ext cx="1880528" cy="8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ngSung l USAhomepage">
            <a:extLst>
              <a:ext uri="{FF2B5EF4-FFF2-40B4-BE49-F238E27FC236}">
                <a16:creationId xmlns:a16="http://schemas.microsoft.com/office/drawing/2014/main" id="{813B5FE1-D4F6-4F7A-8D85-F858EB14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7" y="5189293"/>
            <a:ext cx="1786120" cy="8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6F0A37-1AAC-496B-B015-B17D49A2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89" y="5350133"/>
            <a:ext cx="3256152" cy="7188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229CE3-79E3-4586-A822-283C84BC3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22" y="1444335"/>
            <a:ext cx="4215230" cy="28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Activities – </a:t>
            </a:r>
            <a:r>
              <a:rPr lang="en-US" altLang="ko-KR" dirty="0">
                <a:solidFill>
                  <a:prstClr val="black"/>
                </a:solidFill>
              </a:rPr>
              <a:t>EMC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prstClr val="black"/>
                </a:solidFill>
              </a:rPr>
              <a:t> Planning of EMC Technology Roadmap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2">
              <a:buFontTx/>
              <a:buChar char="-"/>
            </a:pPr>
            <a:r>
              <a:rPr lang="en-US" altLang="ko-KR" sz="2800" dirty="0"/>
              <a:t>Short-term and long-term plan of EMC researches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Mostly supported by Korean government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Updated and announced to public every one or two years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F0AF41-3D7C-4630-B133-3D27F554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11" y="3497697"/>
            <a:ext cx="5110480" cy="27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Activities</a:t>
            </a:r>
            <a:r>
              <a:rPr lang="en-US" altLang="ko-KR" dirty="0"/>
              <a:t> – Chapter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Chapter meeting on Dec. 13, 2019</a:t>
            </a:r>
          </a:p>
          <a:p>
            <a:pPr lvl="2">
              <a:buFontTx/>
              <a:buChar char="-"/>
            </a:pPr>
            <a:r>
              <a:rPr lang="en-US" sz="2800" dirty="0"/>
              <a:t>11 members and 7 observers attended</a:t>
            </a:r>
          </a:p>
          <a:p>
            <a:pPr lvl="2">
              <a:buFontTx/>
              <a:buChar char="-"/>
            </a:pPr>
            <a:r>
              <a:rPr lang="en-US" sz="2800" dirty="0"/>
              <a:t>Chapter committee election</a:t>
            </a:r>
          </a:p>
          <a:p>
            <a:pPr lvl="2">
              <a:buFontTx/>
              <a:buChar char="-"/>
            </a:pPr>
            <a:r>
              <a:rPr lang="en-US" sz="2800" dirty="0"/>
              <a:t>2 invited seminars</a:t>
            </a:r>
          </a:p>
          <a:p>
            <a:pPr lvl="2">
              <a:buFontTx/>
              <a:buChar char="-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Chapter meeting on Feb. </a:t>
            </a:r>
            <a:r>
              <a:rPr lang="en-US" altLang="ko-KR" sz="3200" dirty="0"/>
              <a:t>14</a:t>
            </a:r>
            <a:r>
              <a:rPr lang="en-US" sz="3200" dirty="0"/>
              <a:t>, 2020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11 members and 14 observers attended</a:t>
            </a:r>
          </a:p>
          <a:p>
            <a:pPr lvl="2">
              <a:buFontTx/>
              <a:buChar char="-"/>
            </a:pPr>
            <a:r>
              <a:rPr lang="en-US" altLang="ko-KR" sz="2800" dirty="0"/>
              <a:t>Workshop preparation</a:t>
            </a:r>
          </a:p>
          <a:p>
            <a:pPr lvl="2">
              <a:buFontTx/>
              <a:buChar char="-"/>
            </a:pPr>
            <a:endParaRPr lang="en-US" altLang="ko-K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prstClr val="black"/>
                </a:solidFill>
              </a:rPr>
              <a:t> Next meeting</a:t>
            </a:r>
          </a:p>
          <a:p>
            <a:pPr lvl="2">
              <a:buFontTx/>
              <a:buChar char="-"/>
            </a:pPr>
            <a:r>
              <a:rPr lang="en-US" altLang="ko-KR" sz="2800" dirty="0">
                <a:solidFill>
                  <a:prstClr val="black"/>
                </a:solidFill>
              </a:rPr>
              <a:t>Dec. 10, 2020 (Plan)</a:t>
            </a:r>
          </a:p>
          <a:p>
            <a:pPr lvl="2">
              <a:buFontTx/>
              <a:buChar char="-"/>
            </a:pPr>
            <a:r>
              <a:rPr lang="en-US" altLang="ko-KR" sz="2800" dirty="0">
                <a:solidFill>
                  <a:prstClr val="black"/>
                </a:solidFill>
              </a:rPr>
              <a:t>Feb. 11, 2021 (Plan)</a:t>
            </a:r>
          </a:p>
        </p:txBody>
      </p:sp>
    </p:spTree>
    <p:extLst>
      <p:ext uri="{BB962C8B-B14F-4D97-AF65-F5344CB8AC3E}">
        <p14:creationId xmlns:p14="http://schemas.microsoft.com/office/powerpoint/2010/main" val="35520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Activities</a:t>
            </a:r>
            <a:r>
              <a:rPr lang="en-US" altLang="ko-KR" dirty="0"/>
              <a:t> – DL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No DL talks in Korea chapter in 2020 yet.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3200" dirty="0"/>
              <a:t> Planning to have virtual DL talks in 2020 and 2021.</a:t>
            </a:r>
          </a:p>
        </p:txBody>
      </p:sp>
    </p:spTree>
    <p:extLst>
      <p:ext uri="{BB962C8B-B14F-4D97-AF65-F5344CB8AC3E}">
        <p14:creationId xmlns:p14="http://schemas.microsoft.com/office/powerpoint/2010/main" val="36536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307</Words>
  <Application>Microsoft Office PowerPoint</Application>
  <PresentationFormat>와이드스크린</PresentationFormat>
  <Paragraphs>52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Wingdings</vt:lpstr>
      <vt:lpstr>Custom Design</vt:lpstr>
      <vt:lpstr>1_Custom Design</vt:lpstr>
      <vt:lpstr>IEEE EMC Society Chapter Chairs Training/Report Virtual Session  Daejeon-Seoul Joint Chapter (Korea Chapter) </vt:lpstr>
      <vt:lpstr>Chapter Status</vt:lpstr>
      <vt:lpstr>Chapter Activities – Workshops</vt:lpstr>
      <vt:lpstr>Chapter Activities – Scholarship Program</vt:lpstr>
      <vt:lpstr>Chapter Activities – EMC Roadmap</vt:lpstr>
      <vt:lpstr>Chapter Activities – Chapter Meetings</vt:lpstr>
      <vt:lpstr>Chapter Activities – DL Talks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Ahn Seungyoung</cp:lastModifiedBy>
  <cp:revision>39</cp:revision>
  <dcterms:created xsi:type="dcterms:W3CDTF">2018-09-01T00:56:34Z</dcterms:created>
  <dcterms:modified xsi:type="dcterms:W3CDTF">2020-08-24T11:26:01Z</dcterms:modified>
</cp:coreProperties>
</file>