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9" r:id="rId2"/>
  </p:sldMasterIdLst>
  <p:sldIdLst>
    <p:sldId id="268" r:id="rId3"/>
    <p:sldId id="266" r:id="rId4"/>
    <p:sldId id="26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DB3F9-B9FD-4EC2-AC26-CF040235E96D}" v="39" dt="2020-06-16T02:00:3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ott-Olson" userId="2e2e48205d0dcf26" providerId="LiveId" clId="{715DB3F9-B9FD-4EC2-AC26-CF040235E96D}"/>
    <pc:docChg chg="custSel addSld delSld modSld modMainMaster">
      <pc:chgData name="Kelly Scott-Olson" userId="2e2e48205d0dcf26" providerId="LiveId" clId="{715DB3F9-B9FD-4EC2-AC26-CF040235E96D}" dt="2020-06-16T02:07:20.809" v="147" actId="47"/>
      <pc:docMkLst>
        <pc:docMk/>
      </pc:docMkLst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44536631" sldId="257"/>
        </pc:sldMkLst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2509501650" sldId="258"/>
        </pc:sldMkLst>
      </pc:sldChg>
      <pc:sldChg chg="addSp modSp del mod modTransition">
        <pc:chgData name="Kelly Scott-Olson" userId="2e2e48205d0dcf26" providerId="LiveId" clId="{715DB3F9-B9FD-4EC2-AC26-CF040235E96D}" dt="2020-06-12T06:29:55.927" v="60" actId="47"/>
        <pc:sldMkLst>
          <pc:docMk/>
          <pc:sldMk cId="3008249936" sldId="259"/>
        </pc:sldMkLst>
        <pc:spChg chg="add mod">
          <ac:chgData name="Kelly Scott-Olson" userId="2e2e48205d0dcf26" providerId="LiveId" clId="{715DB3F9-B9FD-4EC2-AC26-CF040235E96D}" dt="2020-06-12T06:24:18.965" v="4" actId="14100"/>
          <ac:spMkLst>
            <pc:docMk/>
            <pc:sldMk cId="3008249936" sldId="259"/>
            <ac:spMk id="2" creationId="{EB066F68-3356-4234-9864-BFFD3B16A720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3" creationId="{4EDE6ABE-ABBB-43D8-A5B2-45FB22D02F8B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4" creationId="{50EA2587-45B4-4562-BF3E-9C831DBE8A78}"/>
          </ac:spMkLst>
        </pc:spChg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77388483" sldId="260"/>
        </pc:sldMkLst>
      </pc:sldChg>
      <pc:sldChg chg="add del modTransition setBg">
        <pc:chgData name="Kelly Scott-Olson" userId="2e2e48205d0dcf26" providerId="LiveId" clId="{715DB3F9-B9FD-4EC2-AC26-CF040235E96D}" dt="2020-06-16T02:07:20.809" v="147" actId="47"/>
        <pc:sldMkLst>
          <pc:docMk/>
          <pc:sldMk cId="1511130836" sldId="261"/>
        </pc:sldMkLst>
      </pc:sldChg>
      <pc:sldChg chg="new">
        <pc:chgData name="Kelly Scott-Olson" userId="2e2e48205d0dcf26" providerId="LiveId" clId="{715DB3F9-B9FD-4EC2-AC26-CF040235E96D}" dt="2020-06-12T06:30:09.271" v="61" actId="680"/>
        <pc:sldMkLst>
          <pc:docMk/>
          <pc:sldMk cId="2019493526" sldId="262"/>
        </pc:sldMkLst>
      </pc:sldChg>
      <pc:sldChg chg="new del">
        <pc:chgData name="Kelly Scott-Olson" userId="2e2e48205d0dcf26" providerId="LiveId" clId="{715DB3F9-B9FD-4EC2-AC26-CF040235E96D}" dt="2020-06-15T17:04:37.493" v="77" actId="47"/>
        <pc:sldMkLst>
          <pc:docMk/>
          <pc:sldMk cId="3394218055" sldId="263"/>
        </pc:sldMkLst>
      </pc:sldChg>
      <pc:sldMasterChg chg="modTransition setBg modSldLayout">
        <pc:chgData name="Kelly Scott-Olson" userId="2e2e48205d0dcf26" providerId="LiveId" clId="{715DB3F9-B9FD-4EC2-AC26-CF040235E96D}" dt="2020-06-16T02:04:32.460" v="142" actId="14100"/>
        <pc:sldMasterMkLst>
          <pc:docMk/>
          <pc:sldMasterMk cId="337348214" sldId="2147483648"/>
        </pc:sldMasterMkLst>
        <pc:sldLayoutChg chg="modTransition setBg">
          <pc:chgData name="Kelly Scott-Olson" userId="2e2e48205d0dcf26" providerId="LiveId" clId="{715DB3F9-B9FD-4EC2-AC26-CF040235E96D}" dt="2020-06-16T01:59:43.979" v="81"/>
          <pc:sldLayoutMkLst>
            <pc:docMk/>
            <pc:sldMasterMk cId="337348214" sldId="2147483648"/>
            <pc:sldLayoutMk cId="1887900997" sldId="2147483649"/>
          </pc:sldLayoutMkLst>
        </pc:sldLayoutChg>
        <pc:sldLayoutChg chg="modTransition setBg">
          <pc:chgData name="Kelly Scott-Olson" userId="2e2e48205d0dcf26" providerId="LiveId" clId="{715DB3F9-B9FD-4EC2-AC26-CF040235E96D}" dt="2020-06-16T01:59:53.807" v="83"/>
          <pc:sldLayoutMkLst>
            <pc:docMk/>
            <pc:sldMasterMk cId="337348214" sldId="2147483648"/>
            <pc:sldLayoutMk cId="602782873" sldId="214748365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146860051" sldId="2147483651"/>
          </pc:sldLayoutMkLst>
        </pc:sldLayoutChg>
        <pc:sldLayoutChg chg="modSp mod modTransition">
          <pc:chgData name="Kelly Scott-Olson" userId="2e2e48205d0dcf26" providerId="LiveId" clId="{715DB3F9-B9FD-4EC2-AC26-CF040235E96D}" dt="2020-06-16T02:04:32.460" v="142" actId="14100"/>
          <pc:sldLayoutMkLst>
            <pc:docMk/>
            <pc:sldMasterMk cId="337348214" sldId="2147483648"/>
            <pc:sldLayoutMk cId="2430321036" sldId="2147483652"/>
          </pc:sldLayoutMkLst>
          <pc:spChg chg="mod">
            <ac:chgData name="Kelly Scott-Olson" userId="2e2e48205d0dcf26" providerId="LiveId" clId="{715DB3F9-B9FD-4EC2-AC26-CF040235E96D}" dt="2020-06-16T02:04:07.023" v="140" actId="14100"/>
            <ac:spMkLst>
              <pc:docMk/>
              <pc:sldMasterMk cId="337348214" sldId="2147483648"/>
              <pc:sldLayoutMk cId="2430321036" sldId="2147483652"/>
              <ac:spMk id="2" creationId="{ACF9A40B-F2DA-FB40-A9D5-6D48C01C4891}"/>
            </ac:spMkLst>
          </pc:spChg>
          <pc:spChg chg="mod">
            <ac:chgData name="Kelly Scott-Olson" userId="2e2e48205d0dcf26" providerId="LiveId" clId="{715DB3F9-B9FD-4EC2-AC26-CF040235E96D}" dt="2020-06-16T02:04:28.628" v="141" actId="14100"/>
            <ac:spMkLst>
              <pc:docMk/>
              <pc:sldMasterMk cId="337348214" sldId="2147483648"/>
              <pc:sldLayoutMk cId="2430321036" sldId="2147483652"/>
              <ac:spMk id="3" creationId="{3038E78E-472F-954E-8929-9E80E8B226E7}"/>
            </ac:spMkLst>
          </pc:spChg>
          <pc:spChg chg="mod">
            <ac:chgData name="Kelly Scott-Olson" userId="2e2e48205d0dcf26" providerId="LiveId" clId="{715DB3F9-B9FD-4EC2-AC26-CF040235E96D}" dt="2020-06-16T02:04:32.460" v="142" actId="14100"/>
            <ac:spMkLst>
              <pc:docMk/>
              <pc:sldMasterMk cId="337348214" sldId="2147483648"/>
              <pc:sldLayoutMk cId="2430321036" sldId="2147483652"/>
              <ac:spMk id="4" creationId="{A20EF672-8850-AD49-887C-5DF20106EE70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3:50.739" v="138" actId="14100"/>
          <pc:sldLayoutMkLst>
            <pc:docMk/>
            <pc:sldMasterMk cId="337348214" sldId="2147483648"/>
            <pc:sldLayoutMk cId="2033028670" sldId="2147483653"/>
          </pc:sldLayoutMkLst>
          <pc:spChg chg="mod">
            <ac:chgData name="Kelly Scott-Olson" userId="2e2e48205d0dcf26" providerId="LiveId" clId="{715DB3F9-B9FD-4EC2-AC26-CF040235E96D}" dt="2020-06-16T02:03:25.236" v="104" actId="14100"/>
            <ac:spMkLst>
              <pc:docMk/>
              <pc:sldMasterMk cId="337348214" sldId="2147483648"/>
              <pc:sldLayoutMk cId="2033028670" sldId="2147483653"/>
              <ac:spMk id="2" creationId="{6B5D43DB-40D6-564D-8D75-43E4C7E97227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3" creationId="{D52B1AE3-D487-864D-8B53-034E2F6E5DE3}"/>
            </ac:spMkLst>
          </pc:spChg>
          <pc:spChg chg="mod">
            <ac:chgData name="Kelly Scott-Olson" userId="2e2e48205d0dcf26" providerId="LiveId" clId="{715DB3F9-B9FD-4EC2-AC26-CF040235E96D}" dt="2020-06-16T02:03:46.321" v="137" actId="14100"/>
            <ac:spMkLst>
              <pc:docMk/>
              <pc:sldMasterMk cId="337348214" sldId="2147483648"/>
              <pc:sldLayoutMk cId="2033028670" sldId="2147483653"/>
              <ac:spMk id="4" creationId="{DF4EEDE6-B6DA-214B-AD11-9B0F343F151C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5" creationId="{76152C42-85E1-1741-AABD-22A4BDA564F7}"/>
            </ac:spMkLst>
          </pc:spChg>
          <pc:spChg chg="mod">
            <ac:chgData name="Kelly Scott-Olson" userId="2e2e48205d0dcf26" providerId="LiveId" clId="{715DB3F9-B9FD-4EC2-AC26-CF040235E96D}" dt="2020-06-16T02:03:50.739" v="138" actId="14100"/>
            <ac:spMkLst>
              <pc:docMk/>
              <pc:sldMasterMk cId="337348214" sldId="2147483648"/>
              <pc:sldLayoutMk cId="2033028670" sldId="2147483653"/>
              <ac:spMk id="6" creationId="{36B2BDD3-FA11-BD4C-BF3A-9F0EAFF3B92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3162547486" sldId="214748365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750401065" sldId="214748365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882419993" sldId="214748365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4135954105" sldId="2147483657"/>
          </pc:sldLayoutMkLst>
        </pc:sldLayoutChg>
      </pc:sldMasterChg>
      <pc:sldMasterChg chg="modSp mod modTransition setBg modSldLayout">
        <pc:chgData name="Kelly Scott-Olson" userId="2e2e48205d0dcf26" providerId="LiveId" clId="{715DB3F9-B9FD-4EC2-AC26-CF040235E96D}" dt="2020-06-16T02:05:37.402" v="146" actId="14100"/>
        <pc:sldMasterMkLst>
          <pc:docMk/>
          <pc:sldMasterMk cId="2498680986" sldId="2147483659"/>
        </pc:sldMasterMkLst>
        <pc:spChg chg="mod">
          <ac:chgData name="Kelly Scott-Olson" userId="2e2e48205d0dcf26" providerId="LiveId" clId="{715DB3F9-B9FD-4EC2-AC26-CF040235E96D}" dt="2020-06-16T02:05:09.725" v="144" actId="14100"/>
          <ac:spMkLst>
            <pc:docMk/>
            <pc:sldMasterMk cId="2498680986" sldId="2147483659"/>
            <ac:spMk id="2" creationId="{9CB7D858-8905-4FC1-A334-496AC37DFD1F}"/>
          </ac:spMkLst>
        </pc:spChg>
        <pc:spChg chg="mod">
          <ac:chgData name="Kelly Scott-Olson" userId="2e2e48205d0dcf26" providerId="LiveId" clId="{715DB3F9-B9FD-4EC2-AC26-CF040235E96D}" dt="2020-06-16T02:05:15.007" v="145" actId="14100"/>
          <ac:spMkLst>
            <pc:docMk/>
            <pc:sldMasterMk cId="2498680986" sldId="2147483659"/>
            <ac:spMk id="3" creationId="{87D0CF1F-7AE3-429E-A684-4129364564C6}"/>
          </ac:spMkLst>
        </pc:spChg>
        <pc:sldLayoutChg chg="modTransition setBg">
          <pc:chgData name="Kelly Scott-Olson" userId="2e2e48205d0dcf26" providerId="LiveId" clId="{715DB3F9-B9FD-4EC2-AC26-CF040235E96D}" dt="2020-06-16T02:00:27.797" v="87"/>
          <pc:sldLayoutMkLst>
            <pc:docMk/>
            <pc:sldMasterMk cId="2498680986" sldId="2147483659"/>
            <pc:sldLayoutMk cId="2728476949" sldId="2147483660"/>
          </pc:sldLayoutMkLst>
        </pc:sldLayoutChg>
        <pc:sldLayoutChg chg="modSp mod modTransition setBg">
          <pc:chgData name="Kelly Scott-Olson" userId="2e2e48205d0dcf26" providerId="LiveId" clId="{715DB3F9-B9FD-4EC2-AC26-CF040235E96D}" dt="2020-06-16T02:05:37.402" v="146" actId="14100"/>
          <pc:sldLayoutMkLst>
            <pc:docMk/>
            <pc:sldMasterMk cId="2498680986" sldId="2147483659"/>
            <pc:sldLayoutMk cId="3133910539" sldId="2147483661"/>
          </pc:sldLayoutMkLst>
          <pc:spChg chg="mod">
            <ac:chgData name="Kelly Scott-Olson" userId="2e2e48205d0dcf26" providerId="LiveId" clId="{715DB3F9-B9FD-4EC2-AC26-CF040235E96D}" dt="2020-06-16T02:05:37.402" v="146" actId="14100"/>
            <ac:spMkLst>
              <pc:docMk/>
              <pc:sldMasterMk cId="2498680986" sldId="2147483659"/>
              <pc:sldLayoutMk cId="3133910539" sldId="2147483661"/>
              <ac:spMk id="2" creationId="{1B88299E-D344-4BC3-BEF7-FC6F7628FDF5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1042505843" sldId="2147483662"/>
          </pc:sldLayoutMkLst>
        </pc:sldLayoutChg>
        <pc:sldLayoutChg chg="modSp mod modTransition">
          <pc:chgData name="Kelly Scott-Olson" userId="2e2e48205d0dcf26" providerId="LiveId" clId="{715DB3F9-B9FD-4EC2-AC26-CF040235E96D}" dt="2020-06-16T02:03:04.633" v="103" actId="14100"/>
          <pc:sldLayoutMkLst>
            <pc:docMk/>
            <pc:sldMasterMk cId="2498680986" sldId="2147483659"/>
            <pc:sldLayoutMk cId="1213284830" sldId="2147483663"/>
          </pc:sldLayoutMkLst>
          <pc:spChg chg="mod">
            <ac:chgData name="Kelly Scott-Olson" userId="2e2e48205d0dcf26" providerId="LiveId" clId="{715DB3F9-B9FD-4EC2-AC26-CF040235E96D}" dt="2020-06-16T02:03:04.633" v="103" actId="14100"/>
            <ac:spMkLst>
              <pc:docMk/>
              <pc:sldMasterMk cId="2498680986" sldId="2147483659"/>
              <pc:sldLayoutMk cId="1213284830" sldId="2147483663"/>
              <ac:spMk id="2" creationId="{B2305C70-B952-482D-A207-6054C68A71F3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41.246" v="94" actId="14100"/>
          <pc:sldLayoutMkLst>
            <pc:docMk/>
            <pc:sldMasterMk cId="2498680986" sldId="2147483659"/>
            <pc:sldLayoutMk cId="2480071988" sldId="2147483664"/>
          </pc:sldLayoutMkLst>
          <pc:spChg chg="mod">
            <ac:chgData name="Kelly Scott-Olson" userId="2e2e48205d0dcf26" providerId="LiveId" clId="{715DB3F9-B9FD-4EC2-AC26-CF040235E96D}" dt="2020-06-16T02:01:41.246" v="94" actId="14100"/>
            <ac:spMkLst>
              <pc:docMk/>
              <pc:sldMasterMk cId="2498680986" sldId="2147483659"/>
              <pc:sldLayoutMk cId="2480071988" sldId="2147483664"/>
              <ac:spMk id="2" creationId="{BA15AB82-07B7-48BC-B6D8-083BD018AF02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55.809" v="96" actId="14100"/>
          <pc:sldLayoutMkLst>
            <pc:docMk/>
            <pc:sldMasterMk cId="2498680986" sldId="2147483659"/>
            <pc:sldLayoutMk cId="3359956829" sldId="2147483665"/>
          </pc:sldLayoutMkLst>
          <pc:spChg chg="mod">
            <ac:chgData name="Kelly Scott-Olson" userId="2e2e48205d0dcf26" providerId="LiveId" clId="{715DB3F9-B9FD-4EC2-AC26-CF040235E96D}" dt="2020-06-16T02:01:55.809" v="96" actId="14100"/>
            <ac:spMkLst>
              <pc:docMk/>
              <pc:sldMasterMk cId="2498680986" sldId="2147483659"/>
              <pc:sldLayoutMk cId="3359956829" sldId="2147483665"/>
              <ac:spMk id="2" creationId="{38F1655E-9442-4FFF-9577-3C80A95876D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3887360606" sldId="2147483666"/>
          </pc:sldLayoutMkLst>
        </pc:sldLayoutChg>
        <pc:sldLayoutChg chg="addSp delSp modSp mod modTransition">
          <pc:chgData name="Kelly Scott-Olson" userId="2e2e48205d0dcf26" providerId="LiveId" clId="{715DB3F9-B9FD-4EC2-AC26-CF040235E96D}" dt="2020-06-16T02:02:37.484" v="101" actId="14100"/>
          <pc:sldLayoutMkLst>
            <pc:docMk/>
            <pc:sldMasterMk cId="2498680986" sldId="2147483659"/>
            <pc:sldLayoutMk cId="3560883291" sldId="2147483667"/>
          </pc:sldLayoutMkLst>
          <pc:spChg chg="del mod">
            <ac:chgData name="Kelly Scott-Olson" userId="2e2e48205d0dcf26" providerId="LiveId" clId="{715DB3F9-B9FD-4EC2-AC26-CF040235E96D}" dt="2020-06-12T06:28:14.137" v="48" actId="478"/>
            <ac:spMkLst>
              <pc:docMk/>
              <pc:sldMasterMk cId="2498680986" sldId="2147483659"/>
              <pc:sldLayoutMk cId="3560883291" sldId="2147483667"/>
              <ac:spMk id="2" creationId="{FF757BC4-27CF-4D9A-A10A-DE3C153913AD}"/>
            </ac:spMkLst>
          </pc:spChg>
          <pc:spChg chg="add mod">
            <ac:chgData name="Kelly Scott-Olson" userId="2e2e48205d0dcf26" providerId="LiveId" clId="{715DB3F9-B9FD-4EC2-AC26-CF040235E96D}" dt="2020-06-16T02:02:37.484" v="101" actId="14100"/>
            <ac:spMkLst>
              <pc:docMk/>
              <pc:sldMasterMk cId="2498680986" sldId="2147483659"/>
              <pc:sldLayoutMk cId="3560883291" sldId="2147483667"/>
              <ac:spMk id="8" creationId="{47BB0224-7A28-4E4A-A50D-37ED880F9F1C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2:14.380" v="99" actId="14100"/>
          <pc:sldLayoutMkLst>
            <pc:docMk/>
            <pc:sldMasterMk cId="2498680986" sldId="2147483659"/>
            <pc:sldLayoutMk cId="2487435081" sldId="2147483668"/>
          </pc:sldLayoutMkLst>
          <pc:spChg chg="mod">
            <ac:chgData name="Kelly Scott-Olson" userId="2e2e48205d0dcf26" providerId="LiveId" clId="{715DB3F9-B9FD-4EC2-AC26-CF040235E96D}" dt="2020-06-16T02:02:14.380" v="99" actId="14100"/>
            <ac:spMkLst>
              <pc:docMk/>
              <pc:sldMasterMk cId="2498680986" sldId="2147483659"/>
              <pc:sldLayoutMk cId="2487435081" sldId="2147483668"/>
              <ac:spMk id="2" creationId="{511AD57A-71B7-44AA-B857-9459FE727944}"/>
            </ac:spMkLst>
          </pc:spChg>
        </pc:sldLayoutChg>
      </pc:sldMasterChg>
      <pc:sldMasterChg chg="modTransition modSldLayout">
        <pc:chgData name="Kelly Scott-Olson" userId="2e2e48205d0dcf26" providerId="LiveId" clId="{715DB3F9-B9FD-4EC2-AC26-CF040235E96D}" dt="2020-06-12T06:29:43.787" v="59"/>
        <pc:sldMasterMkLst>
          <pc:docMk/>
          <pc:sldMasterMk cId="2718723824" sldId="2147483669"/>
        </pc:sldMasterMkLst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165160967" sldId="214748367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66963276" sldId="2147483671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46675174" sldId="2147483672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503349914" sldId="2147483673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206723857" sldId="214748367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068036798" sldId="214748367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1143875314" sldId="214748367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338733375" sldId="2147483677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3285527" sldId="214748367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CCF-150A-4DF7-A2FB-72D85E10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79FD-CB08-4150-950F-749207E1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E11E-AAFA-4A23-AAAD-EA974C9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F711-B032-4A40-8FF8-9C32DC7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B34B-D1B0-49A0-AFC6-9794A52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9AC-D90F-4CE3-900A-7B0F7753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4B77-D947-40F6-A398-CE1858D5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A9F-CFFA-4599-A877-2C801029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2556-57B2-4F17-B493-E96B84C7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4A52-8743-4D41-96EE-ACEDE49F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A83-EAF6-4A7D-9050-50C0D54C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9AE8-0EA9-4DF6-97DD-F2A5729D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DC1E-BD19-45C7-8761-A46E278A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35B1-FC0A-4A36-A18C-B87D547E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DEEF-EA27-46CE-879B-356950F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41B7-2AED-4D6A-B21E-58D952D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FAD7-6BCC-4238-8FDA-800DE4C8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0A78-1202-45D0-B0F6-E5870803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1364-A6F7-41DC-A00B-820B716C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8A87-1053-4021-BD68-DC23E21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E4A6-10D3-4E75-BFBB-63E4F22C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780-D179-465E-98E9-8EFD81921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E973-9CDF-44ED-B3A6-E8BB1A4A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05E0-E8CD-46EF-B8B5-68AFF67E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64AD-5D00-44F5-91F9-340A17E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7EA3-C99C-43E3-BF86-8BC201E4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387A-B0AC-4144-B7D8-BAE34BA8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FB2A-0140-4217-9BE2-21323DB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084C-ADF9-44D0-99D7-9FECE44EC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8C9CF-F63C-45AB-871E-93108D55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6BB56-1AA8-4B18-BF81-CCB0373F9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BC443-BDA7-4B21-AE93-0D1B41D5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28E80-481F-425E-925A-EF20E062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7F91F-126D-492A-813B-7F4BCA2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1C3F-B36E-4656-AE31-D71A01BE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5B46B-E29F-44B1-8AFF-06914FC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0FB61-7B13-4C50-81DB-79010199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80FE-FEF0-46DD-A3B9-E8B2FBD6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31BD-12D1-4E52-B9DA-5A505D93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8D318-E400-4707-8A0B-879BBB5B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9061-51DF-42C0-BBC3-25EAB72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25BF-F60A-42F1-84FF-6A9018C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6747-DF79-4A5F-AC7A-3378F36B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4B3A-E0EA-4C3D-8365-5B18F4FC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51BD-509A-40FB-86E4-0403303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2AE0-6DF1-47E2-916A-22FF62A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AB3AA-336F-4BB6-879E-75AA333D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97C-E53C-4D00-BE8F-00579B5B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31102-985F-4CAC-B5BE-FEBBF0FF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79109-B3C8-45F4-B121-8DDCF689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6F82-FBC6-4B08-AB0D-DE22026C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C938-3B65-46EE-B340-E230DD30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6AB71-ACBF-4775-838D-D652A05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299E-D344-4BC3-BEF7-FC6F7628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271464"/>
            <a:ext cx="9921308" cy="10339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2AAA-65DA-4653-B7CA-6C5D7687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6D20-0C09-4E50-A1EF-F05BE837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029E-118B-4C88-B7BE-71D50DB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52B3-520A-49DA-88CE-121FB24D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1B1-FD0B-4801-A695-5041F02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0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5292E-C8DD-45D2-A8FB-D394ED6C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857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F8A5-1249-4B1F-A050-65BD988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A6A8-FA1C-44B4-AB15-3FBAE2B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2384-CC5C-4984-B7CB-FCAF6B2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C70-B952-482D-A207-6054C68A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57" y="271465"/>
            <a:ext cx="9770943" cy="1128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312F-BC77-4262-8663-8493DC1D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25B7F-0097-4876-A0BE-0A6B03C5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54AE-F3CE-43CC-9B76-905B8F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64DF-60F2-404B-916D-63C12A6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DDB1-61B9-4027-A35D-E397213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B82-07B7-48BC-B6D8-083BD01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89" y="195493"/>
            <a:ext cx="9740999" cy="12044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9E70-6719-4A5D-946E-DBCC33A5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EC53-4755-43DD-AB2F-66F62AB5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3AD42-BAE5-483A-8186-538064180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BF30-7528-45BC-B11E-AE06A564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C38D6-912A-42C2-BE9E-58D7AA0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0B63-8852-463A-8342-81C66147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0295-A13C-45F8-915A-42C986D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655E-9442-4FFF-9577-3C80A958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5" y="271464"/>
            <a:ext cx="9858246" cy="1172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3937-C9FF-4022-8D8E-F123775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DB9F9-E2FC-4127-B1FE-68F675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F20D8-5448-4ED0-AF8E-6252181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B9BAC-ABF0-4187-931A-EE5AF6E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6ADBB-2673-4430-91F5-A1761B3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0DA67-4744-442E-B835-8D0699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6152-3F22-4470-9B9F-3CCB5EC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449" y="2123659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5B92-A0CD-472C-883B-E27643D2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23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15995-2D6E-4E3E-82A6-6962176F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F62CE-6298-40E4-8C66-059658A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0537-84E1-4089-AEE1-6D776605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0224-7A28-4E4A-A50D-37ED880F9F1C}"/>
              </a:ext>
            </a:extLst>
          </p:cNvPr>
          <p:cNvSpPr/>
          <p:nvPr userDrawn="1"/>
        </p:nvSpPr>
        <p:spPr>
          <a:xfrm>
            <a:off x="1727901" y="375010"/>
            <a:ext cx="1014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8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D57A-71B7-44AA-B857-9459FE7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26" y="195493"/>
            <a:ext cx="9600674" cy="10089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82B3C-0EF3-4C9A-9931-6CBD40904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77278"/>
            <a:ext cx="6172200" cy="37837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54FD-D503-4123-9E04-F8E07522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117" y="207727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A430-1AA7-4135-B0B1-06E7BFF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AED-05C4-40C7-BBA1-EB2E023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B96-74FF-48D1-A2FA-858A40EC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7D858-8905-4FC1-A334-496AC3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01" y="271465"/>
            <a:ext cx="9801490" cy="102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CF1F-7AE3-429E-A684-4129364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0695"/>
            <a:ext cx="10515600" cy="45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6B68-4834-4198-92F2-1EE8D599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F6F9-DF48-4CC6-893E-0E9AE82F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F73B-AAAC-4C4B-94C4-03D34F4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D3D79-A896-4848-B0C2-7C13234D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9758-1BE1-49D2-BF09-C67979D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0D1-B57A-4F99-85A8-78E79E10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9EFD-ACE5-4B0D-8354-721D7BB1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D155-C4A6-42CF-A5C6-2D7E2B2CE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B938-D36F-46E8-8A2D-385AF722B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Kitchener-Waterloo Chapter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B050B-CA24-43B8-8465-62757A2BF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Vice-Chair: Mingchang Wang</a:t>
            </a:r>
          </a:p>
          <a:p>
            <a:r>
              <a:rPr lang="en-US" dirty="0"/>
              <a:t>Secretary: Jandrew Gonzales</a:t>
            </a:r>
          </a:p>
        </p:txBody>
      </p:sp>
    </p:spTree>
    <p:extLst>
      <p:ext uri="{BB962C8B-B14F-4D97-AF65-F5344CB8AC3E}">
        <p14:creationId xmlns:p14="http://schemas.microsoft.com/office/powerpoint/2010/main" val="35624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Kitchener-Waterloo IEEE EMC/MAG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219" y="1620695"/>
            <a:ext cx="7849868" cy="459333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Found in 2013</a:t>
            </a:r>
          </a:p>
          <a:p>
            <a:pPr lvl="1"/>
            <a:r>
              <a:rPr lang="en-US" dirty="0"/>
              <a:t>6 Active Members</a:t>
            </a:r>
          </a:p>
          <a:p>
            <a:pPr lvl="1"/>
            <a:r>
              <a:rPr lang="en-US" dirty="0"/>
              <a:t>Half day technical session in Aug 2019 @ </a:t>
            </a:r>
            <a:r>
              <a:rPr lang="en-US" dirty="0" err="1"/>
              <a:t>Nemko</a:t>
            </a:r>
            <a:r>
              <a:rPr lang="en-US" dirty="0"/>
              <a:t>, Cambridge, Canada (three presentations includes one IEEE DL presentation; 25+ attendees)</a:t>
            </a:r>
          </a:p>
          <a:p>
            <a:pPr lvl="1"/>
            <a:r>
              <a:rPr lang="en-US" dirty="0"/>
              <a:t>One day technical session in Oct 2019 @ Christie Digital, Kitchener, Canada (six presentations include one IEEE DL presentation; 40+ attendees)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DA089-59D7-466C-9BAF-8FEDC2812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3" t="16461" r="23108" b="16219"/>
          <a:stretch/>
        </p:blipFill>
        <p:spPr>
          <a:xfrm>
            <a:off x="7583648" y="1426161"/>
            <a:ext cx="4608351" cy="3464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EC435-F8AE-4D3B-8E26-9CDB7CDD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12" y="4483866"/>
            <a:ext cx="5252772" cy="2374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7351D-5D28-48CC-90C1-3536D635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15" y="4759918"/>
            <a:ext cx="3165474" cy="20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220" y="1620695"/>
            <a:ext cx="11499079" cy="459333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Virtual </a:t>
            </a:r>
            <a:r>
              <a:rPr lang="en-US" dirty="0" err="1"/>
              <a:t>Webex</a:t>
            </a:r>
            <a:r>
              <a:rPr lang="en-US" dirty="0"/>
              <a:t> is being arranged</a:t>
            </a:r>
          </a:p>
          <a:p>
            <a:pPr lvl="1"/>
            <a:r>
              <a:rPr lang="en-US" dirty="0"/>
              <a:t>IEEE EMC membership pitch </a:t>
            </a:r>
          </a:p>
          <a:p>
            <a:pPr lvl="1"/>
            <a:r>
              <a:rPr lang="en-US" dirty="0"/>
              <a:t>Collaboration with Toronto Chapter and London Chapter</a:t>
            </a:r>
          </a:p>
          <a:p>
            <a:pPr lvl="1"/>
            <a:r>
              <a:rPr lang="en-US" dirty="0"/>
              <a:t>More collaboration with local University of Waterloo and Conestoga College!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ACC4-582F-42E4-A440-40A664C3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Gambling Movie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42D-6000-4EDA-8B2D-F5F091016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less new released movie in 2020</a:t>
            </a:r>
          </a:p>
          <a:p>
            <a:r>
              <a:rPr lang="en-US" dirty="0"/>
              <a:t>Year 2020 is a live “Gamble” show</a:t>
            </a:r>
          </a:p>
          <a:p>
            <a:pPr lvl="1"/>
            <a:r>
              <a:rPr lang="en-US" u="sng" dirty="0"/>
              <a:t>Economic Stimulus </a:t>
            </a:r>
            <a:r>
              <a:rPr lang="en-US" dirty="0"/>
              <a:t>Vs. </a:t>
            </a:r>
            <a:r>
              <a:rPr lang="en-US" u="sng" dirty="0"/>
              <a:t>Credit Risk</a:t>
            </a:r>
          </a:p>
          <a:p>
            <a:pPr lvl="1"/>
            <a:r>
              <a:rPr lang="en-US" u="sng" dirty="0"/>
              <a:t>Mask</a:t>
            </a:r>
            <a:r>
              <a:rPr lang="en-US" dirty="0"/>
              <a:t> Vs. </a:t>
            </a:r>
            <a:r>
              <a:rPr lang="en-US" u="sng" dirty="0"/>
              <a:t>No Mask</a:t>
            </a:r>
          </a:p>
          <a:p>
            <a:pPr lvl="1"/>
            <a:r>
              <a:rPr lang="en-US" u="sng" dirty="0"/>
              <a:t>Send child back to school </a:t>
            </a:r>
            <a:r>
              <a:rPr lang="en-US" dirty="0"/>
              <a:t>Vs. </a:t>
            </a:r>
            <a:r>
              <a:rPr lang="en-US" u="sng" dirty="0"/>
              <a:t>Online study at Home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 and on-going</a:t>
            </a:r>
          </a:p>
          <a:p>
            <a:pPr lvl="1"/>
            <a:r>
              <a:rPr lang="en-US" dirty="0"/>
              <a:t>As an engineer, I tend to use data (raw data), </a:t>
            </a:r>
            <a:r>
              <a:rPr lang="en-US" altLang="zh-CN" dirty="0"/>
              <a:t>probability and worst-case analysis to “Gamble” in 2020 and beyond!</a:t>
            </a:r>
          </a:p>
          <a:p>
            <a:r>
              <a:rPr lang="en-US" dirty="0"/>
              <a:t>Stay Safe!</a:t>
            </a:r>
          </a:p>
        </p:txBody>
      </p:sp>
    </p:spTree>
    <p:extLst>
      <p:ext uri="{BB962C8B-B14F-4D97-AF65-F5344CB8AC3E}">
        <p14:creationId xmlns:p14="http://schemas.microsoft.com/office/powerpoint/2010/main" val="1993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177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1_Custom Design</vt:lpstr>
      <vt:lpstr>Kitchener-Waterloo Chapter Reporting</vt:lpstr>
      <vt:lpstr>Kitchener-Waterloo IEEE EMC/MAG Chapter</vt:lpstr>
      <vt:lpstr>Future</vt:lpstr>
      <vt:lpstr>Gambling Movie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Wang, Mingchang</cp:lastModifiedBy>
  <cp:revision>39</cp:revision>
  <dcterms:created xsi:type="dcterms:W3CDTF">2018-09-01T00:56:34Z</dcterms:created>
  <dcterms:modified xsi:type="dcterms:W3CDTF">2020-08-24T18:05:56Z</dcterms:modified>
</cp:coreProperties>
</file>