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44" r:id="rId2"/>
    <p:sldId id="341" r:id="rId3"/>
    <p:sldId id="355" r:id="rId4"/>
    <p:sldId id="356" r:id="rId5"/>
    <p:sldId id="343" r:id="rId6"/>
    <p:sldId id="346" r:id="rId7"/>
    <p:sldId id="352" r:id="rId8"/>
    <p:sldId id="353" r:id="rId9"/>
    <p:sldId id="354" r:id="rId10"/>
    <p:sldId id="345" r:id="rId11"/>
    <p:sldId id="347" r:id="rId12"/>
    <p:sldId id="35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61" autoAdjust="0"/>
    <p:restoredTop sz="94660"/>
  </p:normalViewPr>
  <p:slideViewPr>
    <p:cSldViewPr snapToGrid="0">
      <p:cViewPr varScale="1">
        <p:scale>
          <a:sx n="63" d="100"/>
          <a:sy n="63" d="100"/>
        </p:scale>
        <p:origin x="3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E0A6E6-24B3-4420-AF5B-C3194E4BD30B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FF714B-91C3-4514-8DE3-DE2513F13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157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>
            <a:extLst>
              <a:ext uri="{FF2B5EF4-FFF2-40B4-BE49-F238E27FC236}">
                <a16:creationId xmlns:a16="http://schemas.microsoft.com/office/drawing/2014/main" id="{C52A67CB-2FD2-48CC-A08B-7EB79D8DD7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A31C30-A0D5-4A13-9437-BB9B0905F38F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116738" name="Rectangle 2">
            <a:extLst>
              <a:ext uri="{FF2B5EF4-FFF2-40B4-BE49-F238E27FC236}">
                <a16:creationId xmlns:a16="http://schemas.microsoft.com/office/drawing/2014/main" id="{032A3F50-A501-466C-978A-6C6C2B01DD7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461963" y="688975"/>
            <a:ext cx="6122987" cy="34448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2A5B04BF-DE8F-43DA-B262-AA7B3B2CBF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8213" y="4364038"/>
            <a:ext cx="5162550" cy="41322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490" tIns="45244" rIns="90490" bIns="45244"/>
          <a:lstStyle/>
          <a:p>
            <a:pPr eaLnBrk="0" hangingPunct="0">
              <a:spcBef>
                <a:spcPct val="0"/>
              </a:spcBef>
            </a:pPr>
            <a:endParaRPr lang="en-GB" altLang="en-US" sz="2400"/>
          </a:p>
        </p:txBody>
      </p:sp>
    </p:spTree>
    <p:extLst>
      <p:ext uri="{BB962C8B-B14F-4D97-AF65-F5344CB8AC3E}">
        <p14:creationId xmlns:p14="http://schemas.microsoft.com/office/powerpoint/2010/main" val="27044708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>
            <a:extLst>
              <a:ext uri="{FF2B5EF4-FFF2-40B4-BE49-F238E27FC236}">
                <a16:creationId xmlns:a16="http://schemas.microsoft.com/office/drawing/2014/main" id="{C52A67CB-2FD2-48CC-A08B-7EB79D8DD7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A31C30-A0D5-4A13-9437-BB9B0905F38F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116738" name="Rectangle 2">
            <a:extLst>
              <a:ext uri="{FF2B5EF4-FFF2-40B4-BE49-F238E27FC236}">
                <a16:creationId xmlns:a16="http://schemas.microsoft.com/office/drawing/2014/main" id="{032A3F50-A501-466C-978A-6C6C2B01DD7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461963" y="688975"/>
            <a:ext cx="6122987" cy="34448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2A5B04BF-DE8F-43DA-B262-AA7B3B2CBF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8213" y="4364038"/>
            <a:ext cx="5162550" cy="41322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490" tIns="45244" rIns="90490" bIns="45244"/>
          <a:lstStyle/>
          <a:p>
            <a:pPr eaLnBrk="0" hangingPunct="0">
              <a:spcBef>
                <a:spcPct val="0"/>
              </a:spcBef>
            </a:pPr>
            <a:endParaRPr lang="en-GB" altLang="en-US" sz="2400"/>
          </a:p>
        </p:txBody>
      </p:sp>
    </p:spTree>
    <p:extLst>
      <p:ext uri="{BB962C8B-B14F-4D97-AF65-F5344CB8AC3E}">
        <p14:creationId xmlns:p14="http://schemas.microsoft.com/office/powerpoint/2010/main" val="19908876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>
            <a:extLst>
              <a:ext uri="{FF2B5EF4-FFF2-40B4-BE49-F238E27FC236}">
                <a16:creationId xmlns:a16="http://schemas.microsoft.com/office/drawing/2014/main" id="{C52A67CB-2FD2-48CC-A08B-7EB79D8DD7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A31C30-A0D5-4A13-9437-BB9B0905F38F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116738" name="Rectangle 2">
            <a:extLst>
              <a:ext uri="{FF2B5EF4-FFF2-40B4-BE49-F238E27FC236}">
                <a16:creationId xmlns:a16="http://schemas.microsoft.com/office/drawing/2014/main" id="{032A3F50-A501-466C-978A-6C6C2B01DD7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461963" y="688975"/>
            <a:ext cx="6122987" cy="34448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2A5B04BF-DE8F-43DA-B262-AA7B3B2CBF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8213" y="4364038"/>
            <a:ext cx="5162550" cy="41322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490" tIns="45244" rIns="90490" bIns="45244"/>
          <a:lstStyle/>
          <a:p>
            <a:pPr eaLnBrk="0" hangingPunct="0">
              <a:spcBef>
                <a:spcPct val="0"/>
              </a:spcBef>
            </a:pPr>
            <a:endParaRPr lang="en-GB" altLang="en-US" sz="2400"/>
          </a:p>
        </p:txBody>
      </p:sp>
    </p:spTree>
    <p:extLst>
      <p:ext uri="{BB962C8B-B14F-4D97-AF65-F5344CB8AC3E}">
        <p14:creationId xmlns:p14="http://schemas.microsoft.com/office/powerpoint/2010/main" val="39501851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>
            <a:extLst>
              <a:ext uri="{FF2B5EF4-FFF2-40B4-BE49-F238E27FC236}">
                <a16:creationId xmlns:a16="http://schemas.microsoft.com/office/drawing/2014/main" id="{C52A67CB-2FD2-48CC-A08B-7EB79D8DD7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A31C30-A0D5-4A13-9437-BB9B0905F38F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116738" name="Rectangle 2">
            <a:extLst>
              <a:ext uri="{FF2B5EF4-FFF2-40B4-BE49-F238E27FC236}">
                <a16:creationId xmlns:a16="http://schemas.microsoft.com/office/drawing/2014/main" id="{032A3F50-A501-466C-978A-6C6C2B01DD7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461963" y="688975"/>
            <a:ext cx="6122987" cy="34448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2A5B04BF-DE8F-43DA-B262-AA7B3B2CBF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8213" y="4364038"/>
            <a:ext cx="5162550" cy="41322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490" tIns="45244" rIns="90490" bIns="45244"/>
          <a:lstStyle/>
          <a:p>
            <a:pPr eaLnBrk="0" hangingPunct="0">
              <a:spcBef>
                <a:spcPct val="0"/>
              </a:spcBef>
            </a:pPr>
            <a:endParaRPr lang="en-GB" altLang="en-US" sz="2400"/>
          </a:p>
        </p:txBody>
      </p:sp>
    </p:spTree>
    <p:extLst>
      <p:ext uri="{BB962C8B-B14F-4D97-AF65-F5344CB8AC3E}">
        <p14:creationId xmlns:p14="http://schemas.microsoft.com/office/powerpoint/2010/main" val="3543338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>
            <a:extLst>
              <a:ext uri="{FF2B5EF4-FFF2-40B4-BE49-F238E27FC236}">
                <a16:creationId xmlns:a16="http://schemas.microsoft.com/office/drawing/2014/main" id="{C52A67CB-2FD2-48CC-A08B-7EB79D8DD7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A31C30-A0D5-4A13-9437-BB9B0905F38F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116738" name="Rectangle 2">
            <a:extLst>
              <a:ext uri="{FF2B5EF4-FFF2-40B4-BE49-F238E27FC236}">
                <a16:creationId xmlns:a16="http://schemas.microsoft.com/office/drawing/2014/main" id="{032A3F50-A501-466C-978A-6C6C2B01DD7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461963" y="688975"/>
            <a:ext cx="6122987" cy="34448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2A5B04BF-DE8F-43DA-B262-AA7B3B2CBF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8213" y="4364038"/>
            <a:ext cx="5162550" cy="41322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490" tIns="45244" rIns="90490" bIns="45244"/>
          <a:lstStyle/>
          <a:p>
            <a:pPr eaLnBrk="0" hangingPunct="0">
              <a:spcBef>
                <a:spcPct val="0"/>
              </a:spcBef>
            </a:pPr>
            <a:endParaRPr lang="en-GB" altLang="en-US" sz="24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>
            <a:extLst>
              <a:ext uri="{FF2B5EF4-FFF2-40B4-BE49-F238E27FC236}">
                <a16:creationId xmlns:a16="http://schemas.microsoft.com/office/drawing/2014/main" id="{C52A67CB-2FD2-48CC-A08B-7EB79D8DD7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A31C30-A0D5-4A13-9437-BB9B0905F38F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116738" name="Rectangle 2">
            <a:extLst>
              <a:ext uri="{FF2B5EF4-FFF2-40B4-BE49-F238E27FC236}">
                <a16:creationId xmlns:a16="http://schemas.microsoft.com/office/drawing/2014/main" id="{032A3F50-A501-466C-978A-6C6C2B01DD7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461963" y="688975"/>
            <a:ext cx="6122987" cy="34448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2A5B04BF-DE8F-43DA-B262-AA7B3B2CBF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8213" y="4364038"/>
            <a:ext cx="5162550" cy="41322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490" tIns="45244" rIns="90490" bIns="45244"/>
          <a:lstStyle/>
          <a:p>
            <a:pPr eaLnBrk="0" hangingPunct="0">
              <a:spcBef>
                <a:spcPct val="0"/>
              </a:spcBef>
            </a:pPr>
            <a:endParaRPr lang="en-GB" altLang="en-US" sz="2400"/>
          </a:p>
        </p:txBody>
      </p:sp>
    </p:spTree>
    <p:extLst>
      <p:ext uri="{BB962C8B-B14F-4D97-AF65-F5344CB8AC3E}">
        <p14:creationId xmlns:p14="http://schemas.microsoft.com/office/powerpoint/2010/main" val="3158657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>
            <a:extLst>
              <a:ext uri="{FF2B5EF4-FFF2-40B4-BE49-F238E27FC236}">
                <a16:creationId xmlns:a16="http://schemas.microsoft.com/office/drawing/2014/main" id="{C52A67CB-2FD2-48CC-A08B-7EB79D8DD7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A31C30-A0D5-4A13-9437-BB9B0905F38F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116738" name="Rectangle 2">
            <a:extLst>
              <a:ext uri="{FF2B5EF4-FFF2-40B4-BE49-F238E27FC236}">
                <a16:creationId xmlns:a16="http://schemas.microsoft.com/office/drawing/2014/main" id="{032A3F50-A501-466C-978A-6C6C2B01DD7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461963" y="688975"/>
            <a:ext cx="6122987" cy="34448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2A5B04BF-DE8F-43DA-B262-AA7B3B2CBF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8213" y="4364038"/>
            <a:ext cx="5162550" cy="41322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490" tIns="45244" rIns="90490" bIns="45244"/>
          <a:lstStyle/>
          <a:p>
            <a:pPr eaLnBrk="0" hangingPunct="0">
              <a:spcBef>
                <a:spcPct val="0"/>
              </a:spcBef>
            </a:pPr>
            <a:endParaRPr lang="en-GB" altLang="en-US" sz="2400"/>
          </a:p>
        </p:txBody>
      </p:sp>
    </p:spTree>
    <p:extLst>
      <p:ext uri="{BB962C8B-B14F-4D97-AF65-F5344CB8AC3E}">
        <p14:creationId xmlns:p14="http://schemas.microsoft.com/office/powerpoint/2010/main" val="2539314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>
            <a:extLst>
              <a:ext uri="{FF2B5EF4-FFF2-40B4-BE49-F238E27FC236}">
                <a16:creationId xmlns:a16="http://schemas.microsoft.com/office/drawing/2014/main" id="{C52A67CB-2FD2-48CC-A08B-7EB79D8DD7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A31C30-A0D5-4A13-9437-BB9B0905F38F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116738" name="Rectangle 2">
            <a:extLst>
              <a:ext uri="{FF2B5EF4-FFF2-40B4-BE49-F238E27FC236}">
                <a16:creationId xmlns:a16="http://schemas.microsoft.com/office/drawing/2014/main" id="{032A3F50-A501-466C-978A-6C6C2B01DD7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461963" y="688975"/>
            <a:ext cx="6122987" cy="34448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2A5B04BF-DE8F-43DA-B262-AA7B3B2CBF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8213" y="4364038"/>
            <a:ext cx="5162550" cy="41322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490" tIns="45244" rIns="90490" bIns="45244"/>
          <a:lstStyle/>
          <a:p>
            <a:pPr eaLnBrk="0" hangingPunct="0">
              <a:spcBef>
                <a:spcPct val="0"/>
              </a:spcBef>
            </a:pPr>
            <a:endParaRPr lang="en-GB" altLang="en-US" sz="2400"/>
          </a:p>
        </p:txBody>
      </p:sp>
    </p:spTree>
    <p:extLst>
      <p:ext uri="{BB962C8B-B14F-4D97-AF65-F5344CB8AC3E}">
        <p14:creationId xmlns:p14="http://schemas.microsoft.com/office/powerpoint/2010/main" val="1011521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>
            <a:extLst>
              <a:ext uri="{FF2B5EF4-FFF2-40B4-BE49-F238E27FC236}">
                <a16:creationId xmlns:a16="http://schemas.microsoft.com/office/drawing/2014/main" id="{C52A67CB-2FD2-48CC-A08B-7EB79D8DD7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A31C30-A0D5-4A13-9437-BB9B0905F38F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116738" name="Rectangle 2">
            <a:extLst>
              <a:ext uri="{FF2B5EF4-FFF2-40B4-BE49-F238E27FC236}">
                <a16:creationId xmlns:a16="http://schemas.microsoft.com/office/drawing/2014/main" id="{032A3F50-A501-466C-978A-6C6C2B01DD7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461963" y="688975"/>
            <a:ext cx="6122987" cy="34448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2A5B04BF-DE8F-43DA-B262-AA7B3B2CBF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8213" y="4364038"/>
            <a:ext cx="5162550" cy="41322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490" tIns="45244" rIns="90490" bIns="45244"/>
          <a:lstStyle/>
          <a:p>
            <a:pPr eaLnBrk="0" hangingPunct="0">
              <a:spcBef>
                <a:spcPct val="0"/>
              </a:spcBef>
            </a:pPr>
            <a:endParaRPr lang="en-GB" altLang="en-US" sz="2400"/>
          </a:p>
        </p:txBody>
      </p:sp>
    </p:spTree>
    <p:extLst>
      <p:ext uri="{BB962C8B-B14F-4D97-AF65-F5344CB8AC3E}">
        <p14:creationId xmlns:p14="http://schemas.microsoft.com/office/powerpoint/2010/main" val="238529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>
            <a:extLst>
              <a:ext uri="{FF2B5EF4-FFF2-40B4-BE49-F238E27FC236}">
                <a16:creationId xmlns:a16="http://schemas.microsoft.com/office/drawing/2014/main" id="{C52A67CB-2FD2-48CC-A08B-7EB79D8DD7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A31C30-A0D5-4A13-9437-BB9B0905F38F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116738" name="Rectangle 2">
            <a:extLst>
              <a:ext uri="{FF2B5EF4-FFF2-40B4-BE49-F238E27FC236}">
                <a16:creationId xmlns:a16="http://schemas.microsoft.com/office/drawing/2014/main" id="{032A3F50-A501-466C-978A-6C6C2B01DD7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461963" y="688975"/>
            <a:ext cx="6122987" cy="34448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2A5B04BF-DE8F-43DA-B262-AA7B3B2CBF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8213" y="4364038"/>
            <a:ext cx="5162550" cy="41322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490" tIns="45244" rIns="90490" bIns="45244"/>
          <a:lstStyle/>
          <a:p>
            <a:pPr eaLnBrk="0" hangingPunct="0">
              <a:spcBef>
                <a:spcPct val="0"/>
              </a:spcBef>
            </a:pPr>
            <a:endParaRPr lang="en-GB" altLang="en-US" sz="2400"/>
          </a:p>
        </p:txBody>
      </p:sp>
    </p:spTree>
    <p:extLst>
      <p:ext uri="{BB962C8B-B14F-4D97-AF65-F5344CB8AC3E}">
        <p14:creationId xmlns:p14="http://schemas.microsoft.com/office/powerpoint/2010/main" val="31051014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>
            <a:extLst>
              <a:ext uri="{FF2B5EF4-FFF2-40B4-BE49-F238E27FC236}">
                <a16:creationId xmlns:a16="http://schemas.microsoft.com/office/drawing/2014/main" id="{C52A67CB-2FD2-48CC-A08B-7EB79D8DD7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A31C30-A0D5-4A13-9437-BB9B0905F38F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116738" name="Rectangle 2">
            <a:extLst>
              <a:ext uri="{FF2B5EF4-FFF2-40B4-BE49-F238E27FC236}">
                <a16:creationId xmlns:a16="http://schemas.microsoft.com/office/drawing/2014/main" id="{032A3F50-A501-466C-978A-6C6C2B01DD7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461963" y="688975"/>
            <a:ext cx="6122987" cy="34448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2A5B04BF-DE8F-43DA-B262-AA7B3B2CBF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8213" y="4364038"/>
            <a:ext cx="5162550" cy="41322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490" tIns="45244" rIns="90490" bIns="45244"/>
          <a:lstStyle/>
          <a:p>
            <a:pPr eaLnBrk="0" hangingPunct="0">
              <a:spcBef>
                <a:spcPct val="0"/>
              </a:spcBef>
            </a:pPr>
            <a:endParaRPr lang="en-GB" altLang="en-US" sz="2400"/>
          </a:p>
        </p:txBody>
      </p:sp>
    </p:spTree>
    <p:extLst>
      <p:ext uri="{BB962C8B-B14F-4D97-AF65-F5344CB8AC3E}">
        <p14:creationId xmlns:p14="http://schemas.microsoft.com/office/powerpoint/2010/main" val="29037010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>
            <a:extLst>
              <a:ext uri="{FF2B5EF4-FFF2-40B4-BE49-F238E27FC236}">
                <a16:creationId xmlns:a16="http://schemas.microsoft.com/office/drawing/2014/main" id="{C52A67CB-2FD2-48CC-A08B-7EB79D8DD7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A31C30-A0D5-4A13-9437-BB9B0905F38F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116738" name="Rectangle 2">
            <a:extLst>
              <a:ext uri="{FF2B5EF4-FFF2-40B4-BE49-F238E27FC236}">
                <a16:creationId xmlns:a16="http://schemas.microsoft.com/office/drawing/2014/main" id="{032A3F50-A501-466C-978A-6C6C2B01DD7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461963" y="688975"/>
            <a:ext cx="6122987" cy="34448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2A5B04BF-DE8F-43DA-B262-AA7B3B2CBF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8213" y="4364038"/>
            <a:ext cx="5162550" cy="41322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490" tIns="45244" rIns="90490" bIns="45244"/>
          <a:lstStyle/>
          <a:p>
            <a:pPr eaLnBrk="0" hangingPunct="0">
              <a:spcBef>
                <a:spcPct val="0"/>
              </a:spcBef>
            </a:pPr>
            <a:endParaRPr lang="en-GB" altLang="en-US" sz="2400"/>
          </a:p>
        </p:txBody>
      </p:sp>
    </p:spTree>
    <p:extLst>
      <p:ext uri="{BB962C8B-B14F-4D97-AF65-F5344CB8AC3E}">
        <p14:creationId xmlns:p14="http://schemas.microsoft.com/office/powerpoint/2010/main" val="2049879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46512-51CC-47BD-98D2-F70FD782A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CFEAA-FF93-4391-ABD5-58D2AC36A7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E2AF15-1125-4302-B524-B10EE548C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7B7FA-6BA4-404F-8860-1A3FD709931D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C29408-4CB8-41A6-80D8-9CE26DE35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A896F-0530-4AB4-886A-41E565C98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DCC8A-52D3-4A61-98E3-8774CF5B6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51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BE440-FE3D-4C4F-A577-8F51C3FDC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EBFE53-85A7-4699-9BDF-0DEDCE96C0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AE05AA-08CC-43A7-A0F9-DF06EBF42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7B7FA-6BA4-404F-8860-1A3FD709931D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69E65B-400D-4DE3-9A97-120E5C9B7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3FFF65-9158-46FA-8DE3-DF2191BA9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DCC8A-52D3-4A61-98E3-8774CF5B6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022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8960C4-8152-4912-9DC5-6CD5E6CE5C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BAA9BE-3B6C-40E6-984B-187E64948C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794FB3-713F-44DB-9FCF-4D5B6F04B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7B7FA-6BA4-404F-8860-1A3FD709931D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36950C-BAD2-4BAA-A805-5862AD687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24B62-65FF-4352-AB6B-1881CCAFC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DCC8A-52D3-4A61-98E3-8774CF5B6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396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430DB-8DA8-43D1-B65C-B8D4E1D6B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340226-5670-4D87-9950-D0B0D016E4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936E18-C864-4AA7-AB7A-5A04F8429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7B7FA-6BA4-404F-8860-1A3FD709931D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302174-2971-4608-A0F2-AE0FE4E4F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F2D8B7-453C-4EE3-8D98-FC3B72319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DCC8A-52D3-4A61-98E3-8774CF5B6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487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39435-F4BE-4DA7-AE66-F94313AE8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AB9B9E-93B1-46E6-960F-AAD0413B03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3446E9-15B6-441D-92D7-F85AE30B3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7B7FA-6BA4-404F-8860-1A3FD709931D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AC528-B56C-4A59-9839-78E55A13B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DAB06F-FDE0-4BF4-AE88-E54421407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DCC8A-52D3-4A61-98E3-8774CF5B6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357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F2CC8-A6DF-46ED-97FD-157C41DD0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AFBFD-D513-43B6-A20F-A4AAB19C83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947786-3948-4890-BE40-F3B6B9CFF3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3D53B2-102B-4CD2-BF17-959612B18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7B7FA-6BA4-404F-8860-1A3FD709931D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AEA4DC-62D7-4FA5-96FE-85D6E8D66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005C8F-BC66-417B-BCFD-31453F777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DCC8A-52D3-4A61-98E3-8774CF5B6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941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72AAF-ABA1-463B-B3A8-A9BB6CA7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27D68D-A4F5-4847-8060-90B947C180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78E91E-D662-4B27-A224-DFC1C29BC5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DE3BDC-763E-4DA8-A8AD-7156712723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6862AD-36D2-4ACF-991E-C447ABCF32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9F74F3-7057-449C-8CFF-36BD03D3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7B7FA-6BA4-404F-8860-1A3FD709931D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3FD67C-97F1-4788-A1F0-A1BA059D1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F8C61E-0961-4EBA-8A03-C7212FA45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DCC8A-52D3-4A61-98E3-8774CF5B6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058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B404B-8627-4C60-80C2-19933E66B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84ACC2-167B-4B36-8369-3E78C2F99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7B7FA-6BA4-404F-8860-1A3FD709931D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93E31E-9541-479E-BA89-F19F3E2E1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8D5B0B-6A1A-4996-9A49-32072691E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DCC8A-52D3-4A61-98E3-8774CF5B6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078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290781-1A20-4F46-8894-17ECA00D5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7B7FA-6BA4-404F-8860-1A3FD709931D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275CBA-7262-4241-A49C-92BE8EA54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F59BB1-B2DF-4B3D-9B4F-2A1C3FC2A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DCC8A-52D3-4A61-98E3-8774CF5B6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174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DF9F3-160A-4BF2-AD83-F9C86A5D0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E3C103-BAF7-4603-A020-70EE8CD1A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98C361-225B-4E1A-879B-CDF4F3AFC3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749697-30B7-4EA6-B707-A5087FDDB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7B7FA-6BA4-404F-8860-1A3FD709931D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831D76-A8C2-49A1-BB22-85EA0834E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673748-15EE-4A37-A7E8-E9F34F26E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DCC8A-52D3-4A61-98E3-8774CF5B6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570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D8796-C263-48DE-8BA5-AFCE79F23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6B50C3-7106-4B89-9DA5-A3B336CBEE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C8CB23-82CC-49A2-A369-B4ECAE2E80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5A34A1-29C6-427C-AD63-3B6646D9D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7B7FA-6BA4-404F-8860-1A3FD709931D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A34F7F-6C29-4D7F-A09D-222641D81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C3D695-29AC-48FA-A7AB-A38CA0277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DCC8A-52D3-4A61-98E3-8774CF5B6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231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FCBA24-242A-433E-8166-08A156950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6BA709-3F0D-4813-B727-E0F68BEA19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F3E88A-341F-4E31-8337-531E06EA98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7B7FA-6BA4-404F-8860-1A3FD709931D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09468-0316-41FF-AA3E-9C3052C00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CE5F3-489B-48F0-94ED-EC5FCB5C27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DCC8A-52D3-4A61-98E3-8774CF5B6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215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hyperlink" Target="mailto:j.black@ieee.corg" TargetMode="Externa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1026">
            <a:extLst>
              <a:ext uri="{FF2B5EF4-FFF2-40B4-BE49-F238E27FC236}">
                <a16:creationId xmlns:a16="http://schemas.microsoft.com/office/drawing/2014/main" id="{B4FBC2C3-9FC0-40D2-8814-AB6CA90389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116878" y="629266"/>
            <a:ext cx="6422849" cy="1676603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29" tIns="45714" rIns="91429" bIns="45714" numCol="1" rtlCol="0" anchorCtr="0" compatLnSpc="1">
            <a:prstTxWarp prst="textNoShape">
              <a:avLst/>
            </a:prstTxWarp>
            <a:normAutofit/>
          </a:bodyPr>
          <a:lstStyle/>
          <a:p>
            <a:r>
              <a:rPr lang="en-GB" altLang="en-US" sz="3700"/>
              <a:t>IEEE EMC Society Chicago Chapter  2020 Presentation</a:t>
            </a:r>
            <a:br>
              <a:rPr lang="en-GB" altLang="en-US" sz="3700"/>
            </a:br>
            <a:endParaRPr lang="en-GB" altLang="en-US" sz="370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95B82D5-A8BB-45BF-BED8-C7B206892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solidFill>
            <a:srgbClr val="2440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ounded Rectangle 9">
            <a:extLst>
              <a:ext uri="{FF2B5EF4-FFF2-40B4-BE49-F238E27FC236}">
                <a16:creationId xmlns:a16="http://schemas.microsoft.com/office/drawing/2014/main" id="{296C61EC-FBF4-4216-BE67-6C864D30A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484632"/>
            <a:ext cx="366674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687523-F931-4E15-B047-A2B147724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672" y="1168254"/>
            <a:ext cx="3026664" cy="17403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B9B153-8452-4533-9077-E47118D0C5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672" y="4075211"/>
            <a:ext cx="3026663" cy="1210665"/>
          </a:xfrm>
          <a:prstGeom prst="rect">
            <a:avLst/>
          </a:prstGeom>
          <a:effectLst/>
        </p:spPr>
      </p:pic>
      <p:sp>
        <p:nvSpPr>
          <p:cNvPr id="115715" name="Rectangle 1027">
            <a:extLst>
              <a:ext uri="{FF2B5EF4-FFF2-40B4-BE49-F238E27FC236}">
                <a16:creationId xmlns:a16="http://schemas.microsoft.com/office/drawing/2014/main" id="{D3ACA0E4-9FF1-41AA-AF87-E5DB092243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116880" y="2438400"/>
            <a:ext cx="6422848" cy="3785419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29" tIns="45714" rIns="91429" bIns="45714" numCol="1" rtlCol="0" anchorCtr="0" compatLnSpc="1">
            <a:prstTxWarp prst="textNoShape">
              <a:avLst/>
            </a:prstTxWarp>
            <a:normAutofit/>
          </a:bodyPr>
          <a:lstStyle/>
          <a:p>
            <a:pPr marL="914400" lvl="2" indent="0">
              <a:buNone/>
            </a:pPr>
            <a:endParaRPr lang="en-US" b="1" u="sng" dirty="0"/>
          </a:p>
          <a:p>
            <a:pPr marL="914400" lvl="2" indent="0">
              <a:buNone/>
            </a:pPr>
            <a:endParaRPr lang="en-GB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184633-5187-49E4-B064-287A2DF525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9649" y="1828801"/>
            <a:ext cx="6934415" cy="486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141834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1026">
            <a:extLst>
              <a:ext uri="{FF2B5EF4-FFF2-40B4-BE49-F238E27FC236}">
                <a16:creationId xmlns:a16="http://schemas.microsoft.com/office/drawing/2014/main" id="{B4FBC2C3-9FC0-40D2-8814-AB6CA90389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116878" y="629266"/>
            <a:ext cx="6800802" cy="1676603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29" tIns="45714" rIns="91429" bIns="45714" numCol="1" rtlCol="0" anchorCtr="0" compatLnSpc="1">
            <a:prstTxWarp prst="textNoShape">
              <a:avLst/>
            </a:prstTxWarp>
            <a:normAutofit/>
          </a:bodyPr>
          <a:lstStyle/>
          <a:p>
            <a:r>
              <a:rPr lang="en-GB" altLang="en-US" sz="3700" dirty="0"/>
              <a:t>IEEE EMC Society Chicago Chapter Presentation   2020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95B82D5-A8BB-45BF-BED8-C7B206892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solidFill>
            <a:srgbClr val="2440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ounded Rectangle 9">
            <a:extLst>
              <a:ext uri="{FF2B5EF4-FFF2-40B4-BE49-F238E27FC236}">
                <a16:creationId xmlns:a16="http://schemas.microsoft.com/office/drawing/2014/main" id="{296C61EC-FBF4-4216-BE67-6C864D30A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484632"/>
            <a:ext cx="366674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687523-F931-4E15-B047-A2B147724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672" y="1168254"/>
            <a:ext cx="3026664" cy="17403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B9B153-8452-4533-9077-E47118D0C5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672" y="4075211"/>
            <a:ext cx="3026663" cy="1210665"/>
          </a:xfrm>
          <a:prstGeom prst="rect">
            <a:avLst/>
          </a:prstGeom>
          <a:effectLst/>
        </p:spPr>
      </p:pic>
      <p:sp>
        <p:nvSpPr>
          <p:cNvPr id="115715" name="Rectangle 1027">
            <a:extLst>
              <a:ext uri="{FF2B5EF4-FFF2-40B4-BE49-F238E27FC236}">
                <a16:creationId xmlns:a16="http://schemas.microsoft.com/office/drawing/2014/main" id="{D3ACA0E4-9FF1-41AA-AF87-E5DB092243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471416" y="2438400"/>
            <a:ext cx="7446264" cy="3785419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29" tIns="45714" rIns="91429" bIns="45714" numCol="1" rtlCol="0" anchorCtr="0" compatLnSpc="1">
            <a:prstTxWarp prst="textNoShape">
              <a:avLst/>
            </a:prstTxWarp>
            <a:normAutofit/>
          </a:bodyPr>
          <a:lstStyle/>
          <a:p>
            <a:pPr marL="914400" lvl="2" indent="0">
              <a:buNone/>
            </a:pPr>
            <a:endParaRPr lang="en-US" b="1" u="sng" dirty="0"/>
          </a:p>
          <a:p>
            <a:pPr marL="914400" lvl="2" indent="0">
              <a:buNone/>
            </a:pPr>
            <a:r>
              <a:rPr lang="en-US" b="1" dirty="0"/>
              <a:t>Rescheduled 23rd Annual EMC </a:t>
            </a:r>
            <a:r>
              <a:rPr lang="en-US" b="1" dirty="0" err="1"/>
              <a:t>MiniSymposium</a:t>
            </a:r>
            <a:r>
              <a:rPr lang="en-US" b="1" dirty="0"/>
              <a:t>  May 2021</a:t>
            </a:r>
          </a:p>
          <a:p>
            <a:pPr marL="914400" lvl="2" indent="0">
              <a:buNone/>
            </a:pPr>
            <a:r>
              <a:rPr lang="en-US" b="1" dirty="0"/>
              <a:t>Scott </a:t>
            </a:r>
            <a:r>
              <a:rPr lang="en-US" b="1" dirty="0" err="1"/>
              <a:t>Mee</a:t>
            </a:r>
            <a:r>
              <a:rPr lang="en-US" b="1" dirty="0"/>
              <a:t>                  Jim Teune              Bogdan Adamczyk</a:t>
            </a:r>
          </a:p>
          <a:p>
            <a:pPr marL="914400" lvl="2" indent="0">
              <a:buNone/>
            </a:pPr>
            <a:endParaRPr lang="en-GB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1554EE-2F43-484B-940A-CDA498D6A7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3962" y="4075211"/>
            <a:ext cx="1914525" cy="23907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924A8A-002E-4894-AFA2-1DE32B9AC6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8391" y="4090488"/>
            <a:ext cx="1584946" cy="23817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3C448B-6C2A-47C3-BF48-1DAF3F89AE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8037" y="4090488"/>
            <a:ext cx="1914525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88419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1026">
            <a:extLst>
              <a:ext uri="{FF2B5EF4-FFF2-40B4-BE49-F238E27FC236}">
                <a16:creationId xmlns:a16="http://schemas.microsoft.com/office/drawing/2014/main" id="{B4FBC2C3-9FC0-40D2-8814-AB6CA90389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116878" y="629266"/>
            <a:ext cx="6422849" cy="1676603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29" tIns="45714" rIns="91429" bIns="45714" numCol="1" rtlCol="0" anchorCtr="0" compatLnSpc="1">
            <a:prstTxWarp prst="textNoShape">
              <a:avLst/>
            </a:prstTxWarp>
            <a:normAutofit/>
          </a:bodyPr>
          <a:lstStyle/>
          <a:p>
            <a:r>
              <a:rPr lang="en-GB" altLang="en-US" sz="3700" dirty="0"/>
              <a:t>IEEE EMC Society Chicago Chapter  2020 Presentation</a:t>
            </a:r>
            <a:br>
              <a:rPr lang="en-GB" altLang="en-US" sz="3700" dirty="0"/>
            </a:br>
            <a:endParaRPr lang="en-GB" altLang="en-US" sz="3700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95B82D5-A8BB-45BF-BED8-C7B206892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solidFill>
            <a:srgbClr val="2440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ounded Rectangle 9">
            <a:extLst>
              <a:ext uri="{FF2B5EF4-FFF2-40B4-BE49-F238E27FC236}">
                <a16:creationId xmlns:a16="http://schemas.microsoft.com/office/drawing/2014/main" id="{296C61EC-FBF4-4216-BE67-6C864D30A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484632"/>
            <a:ext cx="366674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687523-F931-4E15-B047-A2B147724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672" y="1168254"/>
            <a:ext cx="3026664" cy="17403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B9B153-8452-4533-9077-E47118D0C5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672" y="4075211"/>
            <a:ext cx="3026663" cy="1210665"/>
          </a:xfrm>
          <a:prstGeom prst="rect">
            <a:avLst/>
          </a:prstGeom>
          <a:effectLst/>
        </p:spPr>
      </p:pic>
      <p:sp>
        <p:nvSpPr>
          <p:cNvPr id="115715" name="Rectangle 1027">
            <a:extLst>
              <a:ext uri="{FF2B5EF4-FFF2-40B4-BE49-F238E27FC236}">
                <a16:creationId xmlns:a16="http://schemas.microsoft.com/office/drawing/2014/main" id="{D3ACA0E4-9FF1-41AA-AF87-E5DB092243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116879" y="1819276"/>
            <a:ext cx="6422848" cy="4404544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29" tIns="45714" rIns="91429" bIns="45714" numCol="1" rtlCol="0" anchorCtr="0" compatLnSpc="1">
            <a:prstTxWarp prst="textNoShape">
              <a:avLst/>
            </a:prstTxWarp>
            <a:normAutofit/>
          </a:bodyPr>
          <a:lstStyle/>
          <a:p>
            <a:pPr marL="914400" lvl="2" indent="0">
              <a:buNone/>
            </a:pPr>
            <a:endParaRPr lang="en-US" b="1" u="sng" dirty="0"/>
          </a:p>
          <a:p>
            <a:pPr marL="914400" lvl="2" indent="0">
              <a:buNone/>
            </a:pPr>
            <a:r>
              <a:rPr lang="en-GB" altLang="en-US" dirty="0">
                <a:hlinkClick r:id="rId5"/>
              </a:rPr>
              <a:t>j.black@ieee.org</a:t>
            </a:r>
            <a:endParaRPr lang="en-GB" altLang="en-US" dirty="0"/>
          </a:p>
          <a:p>
            <a:pPr marL="914400" lvl="2" indent="0">
              <a:buNone/>
            </a:pPr>
            <a:r>
              <a:rPr lang="en-GB" altLang="en-US" dirty="0"/>
              <a:t>www.emcchicago.org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2455F0-9E91-41AA-BD04-92D802E2B3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5556" y="2908586"/>
            <a:ext cx="4466725" cy="378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868008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1026">
            <a:extLst>
              <a:ext uri="{FF2B5EF4-FFF2-40B4-BE49-F238E27FC236}">
                <a16:creationId xmlns:a16="http://schemas.microsoft.com/office/drawing/2014/main" id="{B4FBC2C3-9FC0-40D2-8814-AB6CA90389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116878" y="629266"/>
            <a:ext cx="6422849" cy="1676603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29" tIns="45714" rIns="91429" bIns="45714" numCol="1" rtlCol="0" anchorCtr="0" compatLnSpc="1">
            <a:prstTxWarp prst="textNoShape">
              <a:avLst/>
            </a:prstTxWarp>
            <a:normAutofit/>
          </a:bodyPr>
          <a:lstStyle/>
          <a:p>
            <a:r>
              <a:rPr lang="en-GB" altLang="en-US" sz="3700" dirty="0"/>
              <a:t>IEEE EMC Society Chicago Chapter  2020 Presentation</a:t>
            </a:r>
            <a:br>
              <a:rPr lang="en-GB" altLang="en-US" sz="3700" dirty="0"/>
            </a:br>
            <a:endParaRPr lang="en-GB" altLang="en-US" sz="3700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95B82D5-A8BB-45BF-BED8-C7B206892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solidFill>
            <a:srgbClr val="2440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ounded Rectangle 9">
            <a:extLst>
              <a:ext uri="{FF2B5EF4-FFF2-40B4-BE49-F238E27FC236}">
                <a16:creationId xmlns:a16="http://schemas.microsoft.com/office/drawing/2014/main" id="{296C61EC-FBF4-4216-BE67-6C864D30A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484632"/>
            <a:ext cx="366674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687523-F931-4E15-B047-A2B147724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672" y="1168254"/>
            <a:ext cx="3026664" cy="17403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B9B153-8452-4533-9077-E47118D0C5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672" y="4075211"/>
            <a:ext cx="3026663" cy="1210665"/>
          </a:xfrm>
          <a:prstGeom prst="rect">
            <a:avLst/>
          </a:prstGeom>
          <a:effectLst/>
        </p:spPr>
      </p:pic>
      <p:sp>
        <p:nvSpPr>
          <p:cNvPr id="115715" name="Rectangle 1027">
            <a:extLst>
              <a:ext uri="{FF2B5EF4-FFF2-40B4-BE49-F238E27FC236}">
                <a16:creationId xmlns:a16="http://schemas.microsoft.com/office/drawing/2014/main" id="{D3ACA0E4-9FF1-41AA-AF87-E5DB092243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116879" y="1819276"/>
            <a:ext cx="6422848" cy="4404544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29" tIns="45714" rIns="91429" bIns="45714" numCol="1" rtlCol="0" anchorCtr="0" compatLnSpc="1">
            <a:prstTxWarp prst="textNoShape">
              <a:avLst/>
            </a:prstTxWarp>
            <a:normAutofit/>
          </a:bodyPr>
          <a:lstStyle/>
          <a:p>
            <a:pPr marL="914400" lvl="2" indent="0">
              <a:buNone/>
            </a:pPr>
            <a:endParaRPr lang="en-US" b="1" u="sng" dirty="0"/>
          </a:p>
          <a:p>
            <a:pPr marL="914400" lvl="2" indent="0">
              <a:buNone/>
            </a:pPr>
            <a:r>
              <a:rPr lang="en-GB" altLang="en-US" dirty="0"/>
              <a:t>Gambling Movie</a:t>
            </a:r>
          </a:p>
          <a:p>
            <a:pPr marL="914400" lvl="2" indent="0">
              <a:buNone/>
            </a:pPr>
            <a:r>
              <a:rPr lang="en-GB" altLang="en-US" dirty="0"/>
              <a:t>HARD 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E4974B-0E74-4025-BA3C-88D2E01D02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2456" y="2155076"/>
            <a:ext cx="2974872" cy="440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172316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1026">
            <a:extLst>
              <a:ext uri="{FF2B5EF4-FFF2-40B4-BE49-F238E27FC236}">
                <a16:creationId xmlns:a16="http://schemas.microsoft.com/office/drawing/2014/main" id="{B4FBC2C3-9FC0-40D2-8814-AB6CA90389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116878" y="629266"/>
            <a:ext cx="6422849" cy="1676603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29" tIns="45714" rIns="91429" bIns="45714" numCol="1" rtlCol="0" anchorCtr="0" compatLnSpc="1">
            <a:prstTxWarp prst="textNoShape">
              <a:avLst/>
            </a:prstTxWarp>
            <a:normAutofit/>
          </a:bodyPr>
          <a:lstStyle/>
          <a:p>
            <a:r>
              <a:rPr lang="en-GB" altLang="en-US" sz="3700" dirty="0"/>
              <a:t>IEEE EMC Society Chicago Chapter  2020 Presentation</a:t>
            </a:r>
            <a:br>
              <a:rPr lang="en-GB" altLang="en-US" sz="3700" dirty="0"/>
            </a:br>
            <a:endParaRPr lang="en-GB" altLang="en-US" sz="3700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95B82D5-A8BB-45BF-BED8-C7B206892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solidFill>
            <a:srgbClr val="2440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ounded Rectangle 9">
            <a:extLst>
              <a:ext uri="{FF2B5EF4-FFF2-40B4-BE49-F238E27FC236}">
                <a16:creationId xmlns:a16="http://schemas.microsoft.com/office/drawing/2014/main" id="{296C61EC-FBF4-4216-BE67-6C864D30A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484632"/>
            <a:ext cx="366674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687523-F931-4E15-B047-A2B147724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672" y="1168254"/>
            <a:ext cx="3026664" cy="17403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B9B153-8452-4533-9077-E47118D0C5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672" y="4075211"/>
            <a:ext cx="3026663" cy="1210665"/>
          </a:xfrm>
          <a:prstGeom prst="rect">
            <a:avLst/>
          </a:prstGeom>
          <a:effectLst/>
        </p:spPr>
      </p:pic>
      <p:sp>
        <p:nvSpPr>
          <p:cNvPr id="115715" name="Rectangle 1027">
            <a:extLst>
              <a:ext uri="{FF2B5EF4-FFF2-40B4-BE49-F238E27FC236}">
                <a16:creationId xmlns:a16="http://schemas.microsoft.com/office/drawing/2014/main" id="{D3ACA0E4-9FF1-41AA-AF87-E5DB092243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636008" y="2438400"/>
            <a:ext cx="7583506" cy="3785419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29" tIns="45714" rIns="91429" bIns="45714" numCol="1" rtlCol="0" anchorCtr="0" compatLnSpc="1">
            <a:prstTxWarp prst="textNoShape">
              <a:avLst/>
            </a:prstTxWarp>
            <a:normAutofit/>
          </a:bodyPr>
          <a:lstStyle/>
          <a:p>
            <a:pPr marL="914400" lvl="2" indent="0">
              <a:buNone/>
            </a:pPr>
            <a:r>
              <a:rPr lang="en-US" b="1" dirty="0"/>
              <a:t>September 	                 Oktoberfest at Elite Electronics</a:t>
            </a:r>
          </a:p>
          <a:p>
            <a:pPr marL="914400" lvl="2" indent="0">
              <a:buNone/>
            </a:pPr>
            <a:r>
              <a:rPr lang="en-US" b="1" dirty="0"/>
              <a:t>Cory Bradshaw DLS              Joint Venture with Detroit and   				  Minneapolis Chapters</a:t>
            </a:r>
          </a:p>
          <a:p>
            <a:pPr marL="914400" lvl="2" indent="0">
              <a:buNone/>
            </a:pPr>
            <a:r>
              <a:rPr lang="en-US" b="1" dirty="0"/>
              <a:t>				Dr. Andy Marvin</a:t>
            </a:r>
            <a:endParaRPr lang="en-US" dirty="0"/>
          </a:p>
          <a:p>
            <a:pPr marL="914400" lvl="2" indent="0">
              <a:buNone/>
            </a:pPr>
            <a:r>
              <a:rPr lang="en-US" b="1" dirty="0"/>
              <a:t>				</a:t>
            </a:r>
            <a:endParaRPr lang="en-GB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6EE333-F201-4725-B880-4742180297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8908" y="4176736"/>
            <a:ext cx="3430606" cy="24936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5FB1CF-695A-4937-A737-6D335D18AE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8436" y="4214076"/>
            <a:ext cx="3329432" cy="249368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1026">
            <a:extLst>
              <a:ext uri="{FF2B5EF4-FFF2-40B4-BE49-F238E27FC236}">
                <a16:creationId xmlns:a16="http://schemas.microsoft.com/office/drawing/2014/main" id="{B4FBC2C3-9FC0-40D2-8814-AB6CA90389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116878" y="629266"/>
            <a:ext cx="6422849" cy="1676603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29" tIns="45714" rIns="91429" bIns="45714" numCol="1" rtlCol="0" anchorCtr="0" compatLnSpc="1">
            <a:prstTxWarp prst="textNoShape">
              <a:avLst/>
            </a:prstTxWarp>
            <a:normAutofit/>
          </a:bodyPr>
          <a:lstStyle/>
          <a:p>
            <a:r>
              <a:rPr lang="en-GB" altLang="en-US" sz="3700" dirty="0"/>
              <a:t>IEEE EMC Society Chicago Chapter  2020 Presentation</a:t>
            </a:r>
            <a:br>
              <a:rPr lang="en-GB" altLang="en-US" sz="3700" dirty="0"/>
            </a:br>
            <a:endParaRPr lang="en-GB" altLang="en-US" sz="3700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95B82D5-A8BB-45BF-BED8-C7B206892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solidFill>
            <a:srgbClr val="2440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ounded Rectangle 9">
            <a:extLst>
              <a:ext uri="{FF2B5EF4-FFF2-40B4-BE49-F238E27FC236}">
                <a16:creationId xmlns:a16="http://schemas.microsoft.com/office/drawing/2014/main" id="{296C61EC-FBF4-4216-BE67-6C864D30A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484632"/>
            <a:ext cx="366674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687523-F931-4E15-B047-A2B147724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672" y="1168254"/>
            <a:ext cx="3026664" cy="17403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B9B153-8452-4533-9077-E47118D0C5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672" y="4075211"/>
            <a:ext cx="3026663" cy="1210665"/>
          </a:xfrm>
          <a:prstGeom prst="rect">
            <a:avLst/>
          </a:prstGeom>
          <a:effectLst/>
        </p:spPr>
      </p:pic>
      <p:sp>
        <p:nvSpPr>
          <p:cNvPr id="115715" name="Rectangle 1027">
            <a:extLst>
              <a:ext uri="{FF2B5EF4-FFF2-40B4-BE49-F238E27FC236}">
                <a16:creationId xmlns:a16="http://schemas.microsoft.com/office/drawing/2014/main" id="{D3ACA0E4-9FF1-41AA-AF87-E5DB092243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031637" y="2438400"/>
            <a:ext cx="7508091" cy="3785419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29" tIns="45714" rIns="91429" bIns="45714" numCol="1" rtlCol="0" anchorCtr="0" compatLnSpc="1">
            <a:prstTxWarp prst="textNoShape">
              <a:avLst/>
            </a:prstTxWarp>
            <a:normAutofit/>
          </a:bodyPr>
          <a:lstStyle/>
          <a:p>
            <a:pPr marL="914400" lvl="2" indent="0">
              <a:buNone/>
            </a:pPr>
            <a:endParaRPr lang="en-US" b="1" u="sng" dirty="0"/>
          </a:p>
          <a:p>
            <a:pPr marL="914400" lvl="2" indent="0">
              <a:buNone/>
            </a:pPr>
            <a:r>
              <a:rPr lang="en-US" b="1" dirty="0"/>
              <a:t>November Joint Meeting  		Annual Holiday Party</a:t>
            </a:r>
          </a:p>
          <a:p>
            <a:pPr marL="914400" lvl="2" indent="0">
              <a:buNone/>
            </a:pPr>
            <a:r>
              <a:rPr lang="en-US" b="1" dirty="0"/>
              <a:t>with NW Sub Section                                    December                       </a:t>
            </a:r>
          </a:p>
          <a:p>
            <a:pPr marL="914400" lvl="2" indent="0">
              <a:buNone/>
            </a:pPr>
            <a:r>
              <a:rPr lang="en-US" b="1" dirty="0"/>
              <a:t>Mike Hertz  </a:t>
            </a:r>
            <a:r>
              <a:rPr lang="en-US" b="1" dirty="0" err="1"/>
              <a:t>LeCroy</a:t>
            </a:r>
            <a:endParaRPr lang="en-US" dirty="0"/>
          </a:p>
          <a:p>
            <a:pPr marL="914400" lvl="2" indent="0">
              <a:buNone/>
            </a:pPr>
            <a:endParaRPr lang="en-GB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E9FAFF-98E2-4408-B110-02424A0D09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2699" y="3819431"/>
            <a:ext cx="3395301" cy="25645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16910A-F5A9-46DB-86DF-CC150E83D6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8302" y="3783254"/>
            <a:ext cx="3902982" cy="270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39484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1026">
            <a:extLst>
              <a:ext uri="{FF2B5EF4-FFF2-40B4-BE49-F238E27FC236}">
                <a16:creationId xmlns:a16="http://schemas.microsoft.com/office/drawing/2014/main" id="{B4FBC2C3-9FC0-40D2-8814-AB6CA90389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116878" y="629266"/>
            <a:ext cx="6422849" cy="1676603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29" tIns="45714" rIns="91429" bIns="45714" numCol="1" rtlCol="0" anchorCtr="0" compatLnSpc="1">
            <a:prstTxWarp prst="textNoShape">
              <a:avLst/>
            </a:prstTxWarp>
            <a:normAutofit/>
          </a:bodyPr>
          <a:lstStyle/>
          <a:p>
            <a:r>
              <a:rPr lang="en-GB" altLang="en-US" sz="3700" dirty="0"/>
              <a:t>IEEE EMC Society Chicago Chapter  2020 Presentation</a:t>
            </a:r>
            <a:br>
              <a:rPr lang="en-GB" altLang="en-US" sz="3700" dirty="0"/>
            </a:br>
            <a:endParaRPr lang="en-GB" altLang="en-US" sz="3700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95B82D5-A8BB-45BF-BED8-C7B206892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solidFill>
            <a:srgbClr val="2440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ounded Rectangle 9">
            <a:extLst>
              <a:ext uri="{FF2B5EF4-FFF2-40B4-BE49-F238E27FC236}">
                <a16:creationId xmlns:a16="http://schemas.microsoft.com/office/drawing/2014/main" id="{296C61EC-FBF4-4216-BE67-6C864D30A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484632"/>
            <a:ext cx="366674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687523-F931-4E15-B047-A2B147724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672" y="1168254"/>
            <a:ext cx="3026664" cy="17403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B9B153-8452-4533-9077-E47118D0C5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672" y="4075211"/>
            <a:ext cx="3026663" cy="1210665"/>
          </a:xfrm>
          <a:prstGeom prst="rect">
            <a:avLst/>
          </a:prstGeom>
          <a:effectLst/>
        </p:spPr>
      </p:pic>
      <p:sp>
        <p:nvSpPr>
          <p:cNvPr id="115715" name="Rectangle 1027">
            <a:extLst>
              <a:ext uri="{FF2B5EF4-FFF2-40B4-BE49-F238E27FC236}">
                <a16:creationId xmlns:a16="http://schemas.microsoft.com/office/drawing/2014/main" id="{D3ACA0E4-9FF1-41AA-AF87-E5DB092243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0" y="2438400"/>
            <a:ext cx="8128000" cy="3785419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29" tIns="45714" rIns="91429" bIns="45714" numCol="1" rtlCol="0" anchorCtr="0" compatLnSpc="1">
            <a:prstTxWarp prst="textNoShape">
              <a:avLst/>
            </a:prstTxWarp>
            <a:normAutofit/>
          </a:bodyPr>
          <a:lstStyle/>
          <a:p>
            <a:pPr marL="914400" lvl="2" indent="0">
              <a:buNone/>
            </a:pPr>
            <a:r>
              <a:rPr lang="en-US" b="1" dirty="0"/>
              <a:t>February 			         April Virtual Meeting </a:t>
            </a:r>
          </a:p>
          <a:p>
            <a:pPr marL="914400" lvl="2" indent="0">
              <a:buNone/>
            </a:pPr>
            <a:r>
              <a:rPr lang="en-US" b="1" dirty="0"/>
              <a:t>Louis Feudi- Raymond                        Garth D’Abreau ETS Lindgren</a:t>
            </a:r>
          </a:p>
          <a:p>
            <a:pPr marL="914400" lvl="2" indent="0">
              <a:buNone/>
            </a:pPr>
            <a:r>
              <a:rPr lang="en-US" b="1" dirty="0"/>
              <a:t>                                                               Joint Meeting with Chicago</a:t>
            </a:r>
          </a:p>
          <a:p>
            <a:pPr marL="914400" lvl="2" indent="0">
              <a:buNone/>
            </a:pPr>
            <a:r>
              <a:rPr lang="en-US" b="1" dirty="0"/>
              <a:t>                                                              Chapter </a:t>
            </a:r>
            <a:r>
              <a:rPr lang="en-US" b="1"/>
              <a:t>Vehicle Technology</a:t>
            </a:r>
            <a:endParaRPr lang="en-US" b="1" dirty="0"/>
          </a:p>
          <a:p>
            <a:pPr marL="914400" lvl="2" indent="0">
              <a:buNone/>
            </a:pPr>
            <a:r>
              <a:rPr lang="en-US" b="1" dirty="0"/>
              <a:t>                                                                                   Society                               </a:t>
            </a:r>
            <a:endParaRPr lang="en-US" dirty="0"/>
          </a:p>
          <a:p>
            <a:pPr marL="914400" lvl="2" indent="0">
              <a:buNone/>
            </a:pPr>
            <a:endParaRPr lang="en-GB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80DE79-8D7A-4501-B043-E09F325312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6376" y="4201463"/>
            <a:ext cx="3482366" cy="26084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415B97-B14C-45C3-BB88-EAA58D87CA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8232" y="4359072"/>
            <a:ext cx="2865368" cy="245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20000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1026">
            <a:extLst>
              <a:ext uri="{FF2B5EF4-FFF2-40B4-BE49-F238E27FC236}">
                <a16:creationId xmlns:a16="http://schemas.microsoft.com/office/drawing/2014/main" id="{B4FBC2C3-9FC0-40D2-8814-AB6CA90389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752975" y="629266"/>
            <a:ext cx="7439025" cy="1676603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29" tIns="45714" rIns="91429" bIns="45714" numCol="1" rtlCol="0" anchorCtr="0" compatLnSpc="1">
            <a:prstTxWarp prst="textNoShape">
              <a:avLst/>
            </a:prstTxWarp>
            <a:normAutofit/>
          </a:bodyPr>
          <a:lstStyle/>
          <a:p>
            <a:r>
              <a:rPr lang="en-GB" altLang="en-US" sz="3700" dirty="0"/>
              <a:t>IEEE EMC Society Chicago Chapter Presentation     2020</a:t>
            </a:r>
            <a:br>
              <a:rPr lang="en-GB" altLang="en-US" sz="3700" dirty="0"/>
            </a:br>
            <a:endParaRPr lang="en-GB" altLang="en-US" sz="3700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95B82D5-A8BB-45BF-BED8-C7B206892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solidFill>
            <a:srgbClr val="2440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ounded Rectangle 9">
            <a:extLst>
              <a:ext uri="{FF2B5EF4-FFF2-40B4-BE49-F238E27FC236}">
                <a16:creationId xmlns:a16="http://schemas.microsoft.com/office/drawing/2014/main" id="{296C61EC-FBF4-4216-BE67-6C864D30A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484632"/>
            <a:ext cx="366674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687523-F931-4E15-B047-A2B147724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672" y="1168254"/>
            <a:ext cx="3026664" cy="17403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B9B153-8452-4533-9077-E47118D0C5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672" y="4075211"/>
            <a:ext cx="3026663" cy="1210665"/>
          </a:xfrm>
          <a:prstGeom prst="rect">
            <a:avLst/>
          </a:prstGeom>
          <a:effectLst/>
        </p:spPr>
      </p:pic>
      <p:sp>
        <p:nvSpPr>
          <p:cNvPr id="115715" name="Rectangle 1027">
            <a:extLst>
              <a:ext uri="{FF2B5EF4-FFF2-40B4-BE49-F238E27FC236}">
                <a16:creationId xmlns:a16="http://schemas.microsoft.com/office/drawing/2014/main" id="{D3ACA0E4-9FF1-41AA-AF87-E5DB092243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116880" y="2438400"/>
            <a:ext cx="6422848" cy="3785419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29" tIns="45714" rIns="91429" bIns="45714" numCol="1" rtlCol="0" anchorCtr="0" compatLnSpc="1">
            <a:prstTxWarp prst="textNoShape">
              <a:avLst/>
            </a:prstTxWarp>
            <a:normAutofit/>
          </a:bodyPr>
          <a:lstStyle/>
          <a:p>
            <a:pPr marL="914400" lvl="2" indent="0">
              <a:buNone/>
            </a:pPr>
            <a:endParaRPr lang="en-US" b="1" u="sng" dirty="0"/>
          </a:p>
          <a:p>
            <a:pPr marL="914400" lvl="2" indent="0">
              <a:buNone/>
            </a:pPr>
            <a:r>
              <a:rPr lang="en-US" b="1" dirty="0"/>
              <a:t>May  Virtual Meeting Gabe Alcala ATS </a:t>
            </a:r>
            <a:endParaRPr lang="en-US" dirty="0"/>
          </a:p>
          <a:p>
            <a:pPr marL="914400" lvl="2" indent="0">
              <a:buNone/>
            </a:pPr>
            <a:endParaRPr lang="en-GB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9DD07E-D020-452C-8D8B-7E37E46DCF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2010" y="3371535"/>
            <a:ext cx="4651168" cy="28522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EB5C1A-E042-4F75-998D-B873FFAB67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9814" y="3290750"/>
            <a:ext cx="2319913" cy="278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22708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1026">
            <a:extLst>
              <a:ext uri="{FF2B5EF4-FFF2-40B4-BE49-F238E27FC236}">
                <a16:creationId xmlns:a16="http://schemas.microsoft.com/office/drawing/2014/main" id="{B4FBC2C3-9FC0-40D2-8814-AB6CA90389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116878" y="629266"/>
            <a:ext cx="6800802" cy="1676603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29" tIns="45714" rIns="91429" bIns="45714" numCol="1" rtlCol="0" anchorCtr="0" compatLnSpc="1">
            <a:prstTxWarp prst="textNoShape">
              <a:avLst/>
            </a:prstTxWarp>
            <a:normAutofit/>
          </a:bodyPr>
          <a:lstStyle/>
          <a:p>
            <a:r>
              <a:rPr lang="en-GB" altLang="en-US" sz="3700" dirty="0"/>
              <a:t>IEEE EMC Society Chicago Chapter Presentation   2020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95B82D5-A8BB-45BF-BED8-C7B206892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solidFill>
            <a:srgbClr val="2440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ounded Rectangle 9">
            <a:extLst>
              <a:ext uri="{FF2B5EF4-FFF2-40B4-BE49-F238E27FC236}">
                <a16:creationId xmlns:a16="http://schemas.microsoft.com/office/drawing/2014/main" id="{296C61EC-FBF4-4216-BE67-6C864D30A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484632"/>
            <a:ext cx="366674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687523-F931-4E15-B047-A2B147724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672" y="1168254"/>
            <a:ext cx="3026664" cy="17403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B9B153-8452-4533-9077-E47118D0C5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672" y="4075211"/>
            <a:ext cx="3026663" cy="1210665"/>
          </a:xfrm>
          <a:prstGeom prst="rect">
            <a:avLst/>
          </a:prstGeom>
          <a:effectLst/>
        </p:spPr>
      </p:pic>
      <p:sp>
        <p:nvSpPr>
          <p:cNvPr id="115715" name="Rectangle 1027">
            <a:extLst>
              <a:ext uri="{FF2B5EF4-FFF2-40B4-BE49-F238E27FC236}">
                <a16:creationId xmlns:a16="http://schemas.microsoft.com/office/drawing/2014/main" id="{D3ACA0E4-9FF1-41AA-AF87-E5DB092243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831335" y="2438400"/>
            <a:ext cx="7708393" cy="3785419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29" tIns="45714" rIns="91429" bIns="45714" numCol="1" rtlCol="0" anchorCtr="0" compatLnSpc="1">
            <a:prstTxWarp prst="textNoShape">
              <a:avLst/>
            </a:prstTxWarp>
            <a:normAutofit/>
          </a:bodyPr>
          <a:lstStyle/>
          <a:p>
            <a:pPr marL="914400" lvl="2" indent="0">
              <a:buNone/>
            </a:pPr>
            <a:endParaRPr lang="en-US" b="1" u="sng" dirty="0"/>
          </a:p>
          <a:p>
            <a:pPr marL="914400" lvl="2" indent="0">
              <a:buNone/>
            </a:pPr>
            <a:endParaRPr lang="en-US" b="1" dirty="0"/>
          </a:p>
          <a:p>
            <a:pPr marL="914400" lvl="2" indent="0">
              <a:buNone/>
            </a:pPr>
            <a:r>
              <a:rPr lang="en-US" b="1" dirty="0"/>
              <a:t>June-Virtual Meeting      July- Virtual Meeting</a:t>
            </a:r>
          </a:p>
          <a:p>
            <a:pPr marL="914400" lvl="2" indent="0">
              <a:buNone/>
            </a:pPr>
            <a:r>
              <a:rPr lang="en-US" b="1" dirty="0" err="1"/>
              <a:t>Jari</a:t>
            </a:r>
            <a:r>
              <a:rPr lang="en-US" b="1" dirty="0"/>
              <a:t> Vikstedt                                   Scott Lindberg</a:t>
            </a:r>
          </a:p>
          <a:p>
            <a:pPr marL="914400" lvl="2" indent="0">
              <a:buNone/>
            </a:pPr>
            <a:r>
              <a:rPr lang="en-US" b="1" dirty="0"/>
              <a:t>ETS Lindgren			 Quell Corp</a:t>
            </a:r>
            <a:endParaRPr lang="en-US" dirty="0"/>
          </a:p>
          <a:p>
            <a:pPr marL="914400" lvl="2" indent="0">
              <a:buNone/>
            </a:pPr>
            <a:endParaRPr lang="en-GB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BAA2D1-0E0C-4B33-9125-ECE73CC76D59}"/>
              </a:ext>
            </a:extLst>
          </p:cNvPr>
          <p:cNvSpPr txBox="1"/>
          <p:nvPr/>
        </p:nvSpPr>
        <p:spPr>
          <a:xfrm>
            <a:off x="2068878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8EBD01-E1C3-4A1F-8A3D-B34F2C5412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219" y="2218789"/>
            <a:ext cx="2391781" cy="42522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F5FF9E-B8D3-4FBD-9B98-BE34506510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6984" y="4331109"/>
            <a:ext cx="2139881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68482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1026">
            <a:extLst>
              <a:ext uri="{FF2B5EF4-FFF2-40B4-BE49-F238E27FC236}">
                <a16:creationId xmlns:a16="http://schemas.microsoft.com/office/drawing/2014/main" id="{B4FBC2C3-9FC0-40D2-8814-AB6CA90389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116878" y="629266"/>
            <a:ext cx="6800802" cy="1676603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29" tIns="45714" rIns="91429" bIns="45714" numCol="1" rtlCol="0" anchorCtr="0" compatLnSpc="1">
            <a:prstTxWarp prst="textNoShape">
              <a:avLst/>
            </a:prstTxWarp>
            <a:normAutofit/>
          </a:bodyPr>
          <a:lstStyle/>
          <a:p>
            <a:r>
              <a:rPr lang="en-GB" altLang="en-US" sz="3700" dirty="0"/>
              <a:t>IEEE EMC Society Chicago Chapter Presentation  2020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95B82D5-A8BB-45BF-BED8-C7B206892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solidFill>
            <a:srgbClr val="2440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ounded Rectangle 9">
            <a:extLst>
              <a:ext uri="{FF2B5EF4-FFF2-40B4-BE49-F238E27FC236}">
                <a16:creationId xmlns:a16="http://schemas.microsoft.com/office/drawing/2014/main" id="{296C61EC-FBF4-4216-BE67-6C864D30A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484632"/>
            <a:ext cx="366674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687523-F931-4E15-B047-A2B147724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672" y="1168254"/>
            <a:ext cx="3026664" cy="17403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B9B153-8452-4533-9077-E47118D0C5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672" y="4075211"/>
            <a:ext cx="3026663" cy="1210665"/>
          </a:xfrm>
          <a:prstGeom prst="rect">
            <a:avLst/>
          </a:prstGeom>
          <a:effectLst/>
        </p:spPr>
      </p:pic>
      <p:sp>
        <p:nvSpPr>
          <p:cNvPr id="115715" name="Rectangle 1027">
            <a:extLst>
              <a:ext uri="{FF2B5EF4-FFF2-40B4-BE49-F238E27FC236}">
                <a16:creationId xmlns:a16="http://schemas.microsoft.com/office/drawing/2014/main" id="{D3ACA0E4-9FF1-41AA-AF87-E5DB092243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636008" y="2438400"/>
            <a:ext cx="6903720" cy="3785419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29" tIns="45714" rIns="91429" bIns="45714" numCol="1" rtlCol="0" anchorCtr="0" compatLnSpc="1">
            <a:prstTxWarp prst="textNoShape">
              <a:avLst/>
            </a:prstTxWarp>
            <a:normAutofit/>
          </a:bodyPr>
          <a:lstStyle/>
          <a:p>
            <a:pPr marL="914400" lvl="2" indent="0">
              <a:buNone/>
            </a:pPr>
            <a:endParaRPr lang="en-US" b="1" u="sng" dirty="0"/>
          </a:p>
          <a:p>
            <a:pPr marL="914400" lvl="2" indent="0">
              <a:buNone/>
            </a:pPr>
            <a:r>
              <a:rPr lang="en-US" b="1" dirty="0"/>
              <a:t>125</a:t>
            </a:r>
            <a:r>
              <a:rPr lang="en-US" b="1" baseline="30000" dirty="0"/>
              <a:t>th</a:t>
            </a:r>
            <a:r>
              <a:rPr lang="en-US" b="1" dirty="0"/>
              <a:t> Anniversary </a:t>
            </a:r>
          </a:p>
          <a:p>
            <a:pPr marL="914400" lvl="2" indent="0">
              <a:buNone/>
            </a:pPr>
            <a:r>
              <a:rPr lang="en-US" b="1" dirty="0"/>
              <a:t>Chicago Section</a:t>
            </a:r>
          </a:p>
          <a:p>
            <a:pPr marL="914400" lvl="2" indent="0">
              <a:buNone/>
            </a:pPr>
            <a:r>
              <a:rPr lang="en-US" b="1" dirty="0"/>
              <a:t>Illinois Institute Of Technology</a:t>
            </a:r>
          </a:p>
          <a:p>
            <a:pPr marL="914400" lvl="2" indent="0">
              <a:buNone/>
            </a:pPr>
            <a:endParaRPr lang="en-GB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BAA2D1-0E0C-4B33-9125-ECE73CC76D59}"/>
              </a:ext>
            </a:extLst>
          </p:cNvPr>
          <p:cNvSpPr txBox="1"/>
          <p:nvPr/>
        </p:nvSpPr>
        <p:spPr>
          <a:xfrm>
            <a:off x="2068878" y="326079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F8FFDC-2A6F-4D88-9E77-CCF689CEC2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7868" y="3842435"/>
            <a:ext cx="3821743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69942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1026">
            <a:extLst>
              <a:ext uri="{FF2B5EF4-FFF2-40B4-BE49-F238E27FC236}">
                <a16:creationId xmlns:a16="http://schemas.microsoft.com/office/drawing/2014/main" id="{B4FBC2C3-9FC0-40D2-8814-AB6CA90389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116878" y="629266"/>
            <a:ext cx="6800802" cy="1676603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29" tIns="45714" rIns="91429" bIns="45714" numCol="1" rtlCol="0" anchorCtr="0" compatLnSpc="1">
            <a:prstTxWarp prst="textNoShape">
              <a:avLst/>
            </a:prstTxWarp>
            <a:normAutofit/>
          </a:bodyPr>
          <a:lstStyle/>
          <a:p>
            <a:r>
              <a:rPr lang="en-GB" altLang="en-US" sz="3700" dirty="0"/>
              <a:t>IEEE EMC Society Chicago Chapter Presentation   2020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95B82D5-A8BB-45BF-BED8-C7B206892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solidFill>
            <a:srgbClr val="2440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ounded Rectangle 9">
            <a:extLst>
              <a:ext uri="{FF2B5EF4-FFF2-40B4-BE49-F238E27FC236}">
                <a16:creationId xmlns:a16="http://schemas.microsoft.com/office/drawing/2014/main" id="{296C61EC-FBF4-4216-BE67-6C864D30A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484632"/>
            <a:ext cx="366674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687523-F931-4E15-B047-A2B147724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672" y="1168254"/>
            <a:ext cx="3026664" cy="17403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B9B153-8452-4533-9077-E47118D0C5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672" y="4075211"/>
            <a:ext cx="3026663" cy="1210665"/>
          </a:xfrm>
          <a:prstGeom prst="rect">
            <a:avLst/>
          </a:prstGeom>
          <a:effectLst/>
        </p:spPr>
      </p:pic>
      <p:sp>
        <p:nvSpPr>
          <p:cNvPr id="115715" name="Rectangle 1027">
            <a:extLst>
              <a:ext uri="{FF2B5EF4-FFF2-40B4-BE49-F238E27FC236}">
                <a16:creationId xmlns:a16="http://schemas.microsoft.com/office/drawing/2014/main" id="{D3ACA0E4-9FF1-41AA-AF87-E5DB092243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636008" y="2438400"/>
            <a:ext cx="6903720" cy="3785419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29" tIns="45714" rIns="91429" bIns="45714" numCol="1" rtlCol="0" anchorCtr="0" compatLnSpc="1">
            <a:prstTxWarp prst="textNoShape">
              <a:avLst/>
            </a:prstTxWarp>
            <a:normAutofit/>
          </a:bodyPr>
          <a:lstStyle/>
          <a:p>
            <a:pPr marL="914400" lvl="2" indent="0">
              <a:buNone/>
            </a:pPr>
            <a:endParaRPr lang="en-US" b="1" u="sng" dirty="0"/>
          </a:p>
          <a:p>
            <a:pPr marL="914400" lvl="2" indent="0">
              <a:buNone/>
            </a:pPr>
            <a:r>
              <a:rPr lang="en-US" b="1" dirty="0"/>
              <a:t>Sponsor of Young Professions Activities-</a:t>
            </a:r>
          </a:p>
          <a:p>
            <a:pPr marL="914400" lvl="2" indent="0">
              <a:buNone/>
            </a:pPr>
            <a:r>
              <a:rPr lang="en-US" b="1" dirty="0"/>
              <a:t>Louann Mlekodaj</a:t>
            </a:r>
          </a:p>
          <a:p>
            <a:pPr marL="914400" lvl="2" indent="0">
              <a:buNone/>
            </a:pPr>
            <a:endParaRPr lang="en-GB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BAA2D1-0E0C-4B33-9125-ECE73CC76D59}"/>
              </a:ext>
            </a:extLst>
          </p:cNvPr>
          <p:cNvSpPr txBox="1"/>
          <p:nvPr/>
        </p:nvSpPr>
        <p:spPr>
          <a:xfrm>
            <a:off x="2068878" y="326079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ECA838-D985-44A3-936F-A9EFA35F13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2472" y="3861235"/>
            <a:ext cx="4304856" cy="286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74045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1026">
            <a:extLst>
              <a:ext uri="{FF2B5EF4-FFF2-40B4-BE49-F238E27FC236}">
                <a16:creationId xmlns:a16="http://schemas.microsoft.com/office/drawing/2014/main" id="{B4FBC2C3-9FC0-40D2-8814-AB6CA90389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116878" y="629266"/>
            <a:ext cx="6800802" cy="1676603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29" tIns="45714" rIns="91429" bIns="45714" numCol="1" rtlCol="0" anchorCtr="0" compatLnSpc="1">
            <a:prstTxWarp prst="textNoShape">
              <a:avLst/>
            </a:prstTxWarp>
            <a:normAutofit/>
          </a:bodyPr>
          <a:lstStyle/>
          <a:p>
            <a:r>
              <a:rPr lang="en-GB" altLang="en-US" sz="3700" dirty="0"/>
              <a:t>IEEE EMC Society Chicago Chapter Presentation</a:t>
            </a:r>
            <a:br>
              <a:rPr lang="en-GB" altLang="en-US" sz="3700" dirty="0"/>
            </a:br>
            <a:r>
              <a:rPr lang="en-GB" altLang="en-US" sz="3700" dirty="0"/>
              <a:t>2020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95B82D5-A8BB-45BF-BED8-C7B206892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solidFill>
            <a:srgbClr val="2440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ounded Rectangle 9">
            <a:extLst>
              <a:ext uri="{FF2B5EF4-FFF2-40B4-BE49-F238E27FC236}">
                <a16:creationId xmlns:a16="http://schemas.microsoft.com/office/drawing/2014/main" id="{296C61EC-FBF4-4216-BE67-6C864D30A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484632"/>
            <a:ext cx="366674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687523-F931-4E15-B047-A2B147724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672" y="1168254"/>
            <a:ext cx="3026664" cy="17403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B9B153-8452-4533-9077-E47118D0C5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672" y="4075211"/>
            <a:ext cx="3026663" cy="1210665"/>
          </a:xfrm>
          <a:prstGeom prst="rect">
            <a:avLst/>
          </a:prstGeom>
          <a:effectLst/>
        </p:spPr>
      </p:pic>
      <p:sp>
        <p:nvSpPr>
          <p:cNvPr id="115715" name="Rectangle 1027">
            <a:extLst>
              <a:ext uri="{FF2B5EF4-FFF2-40B4-BE49-F238E27FC236}">
                <a16:creationId xmlns:a16="http://schemas.microsoft.com/office/drawing/2014/main" id="{D3ACA0E4-9FF1-41AA-AF87-E5DB092243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636008" y="2438400"/>
            <a:ext cx="6903720" cy="3785419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29" tIns="45714" rIns="91429" bIns="45714" numCol="1" rtlCol="0" anchorCtr="0" compatLnSpc="1">
            <a:prstTxWarp prst="textNoShape">
              <a:avLst/>
            </a:prstTxWarp>
            <a:normAutofit/>
          </a:bodyPr>
          <a:lstStyle/>
          <a:p>
            <a:pPr marL="914400" lvl="2" indent="0">
              <a:buNone/>
            </a:pPr>
            <a:r>
              <a:rPr lang="en-US" b="1" dirty="0"/>
              <a:t>IEEE EMC Society Chicago Chapter </a:t>
            </a:r>
          </a:p>
          <a:p>
            <a:pPr marL="914400" lvl="2" indent="0">
              <a:buNone/>
            </a:pPr>
            <a:r>
              <a:rPr lang="en-US" b="1" dirty="0"/>
              <a:t>Scholarship Program-HR Bob Hoffman</a:t>
            </a:r>
          </a:p>
          <a:p>
            <a:pPr marL="914400" lvl="2" indent="0">
              <a:buNone/>
            </a:pPr>
            <a:endParaRPr lang="en-GB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BAA2D1-0E0C-4B33-9125-ECE73CC76D59}"/>
              </a:ext>
            </a:extLst>
          </p:cNvPr>
          <p:cNvSpPr txBox="1"/>
          <p:nvPr/>
        </p:nvSpPr>
        <p:spPr>
          <a:xfrm>
            <a:off x="1991868" y="431121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BD56B2-051C-436B-85A0-F7C7D10168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7089" y="3429000"/>
            <a:ext cx="5179158" cy="29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868715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256</Words>
  <Application>Microsoft Office PowerPoint</Application>
  <PresentationFormat>Widescreen</PresentationFormat>
  <Paragraphs>62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IEEE EMC Society Chicago Chapter  2020 Presentation </vt:lpstr>
      <vt:lpstr>IEEE EMC Society Chicago Chapter  2020 Presentation </vt:lpstr>
      <vt:lpstr>IEEE EMC Society Chicago Chapter  2020 Presentation </vt:lpstr>
      <vt:lpstr>IEEE EMC Society Chicago Chapter  2020 Presentation </vt:lpstr>
      <vt:lpstr>IEEE EMC Society Chicago Chapter Presentation     2020 </vt:lpstr>
      <vt:lpstr>IEEE EMC Society Chicago Chapter Presentation   2020</vt:lpstr>
      <vt:lpstr>IEEE EMC Society Chicago Chapter Presentation  2020</vt:lpstr>
      <vt:lpstr>IEEE EMC Society Chicago Chapter Presentation   2020</vt:lpstr>
      <vt:lpstr>IEEE EMC Society Chicago Chapter Presentation 2020</vt:lpstr>
      <vt:lpstr>IEEE EMC Society Chicago Chapter Presentation   2020</vt:lpstr>
      <vt:lpstr>IEEE EMC Society Chicago Chapter  2020 Presentation </vt:lpstr>
      <vt:lpstr>IEEE EMC Society Chicago Chapter  2020 Presentation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IEEE EMC Society Chicago Chapter  2020 Presentation </dc:title>
  <dc:creator>DLS Employee</dc:creator>
  <cp:lastModifiedBy>DLS Employee</cp:lastModifiedBy>
  <cp:revision>19</cp:revision>
  <dcterms:created xsi:type="dcterms:W3CDTF">2020-08-20T16:04:51Z</dcterms:created>
  <dcterms:modified xsi:type="dcterms:W3CDTF">2020-08-24T12:20:07Z</dcterms:modified>
</cp:coreProperties>
</file>