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7"/>
  </p:notesMasterIdLst>
  <p:handoutMasterIdLst>
    <p:handoutMasterId r:id="rId8"/>
  </p:handoutMasterIdLst>
  <p:sldIdLst>
    <p:sldId id="259" r:id="rId3"/>
    <p:sldId id="260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705"/>
  </p:normalViewPr>
  <p:slideViewPr>
    <p:cSldViewPr snapToGrid="0" snapToObjects="1">
      <p:cViewPr varScale="1">
        <p:scale>
          <a:sx n="62" d="100"/>
          <a:sy n="62" d="100"/>
        </p:scale>
        <p:origin x="-720" y="-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260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2D33-556D-4790-BA92-19E61A3DD7E9}" type="datetimeFigureOut">
              <a:rPr lang="en-US" smtClean="0"/>
              <a:t>6/24/17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7CF4-08C4-41DB-BC6F-B9020657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28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1C0AC-A2FF-BB4D-B249-B4AC169EB54C}" type="datetimeFigureOut">
              <a:rPr lang="en-US" smtClean="0"/>
              <a:t>6/24/17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0727-9859-AF47-972B-097CE628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2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0377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6/24/17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9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6/24/17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8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6/24/17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6/24/17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2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6/24/17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5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6/24/17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16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6/24/17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6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3569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0349"/>
            <a:ext cx="109728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362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6/24/17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61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87526"/>
            <a:ext cx="5386917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29448"/>
            <a:ext cx="5386917" cy="34967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94439"/>
            <a:ext cx="5389033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15539"/>
            <a:ext cx="5389033" cy="35106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6/24/17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6/24/17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53736"/>
            <a:ext cx="4011084" cy="9180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53737"/>
            <a:ext cx="6815667" cy="50724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74575"/>
            <a:ext cx="4011084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6/24/17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2087"/>
            <a:ext cx="73152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6/24/17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6374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01078"/>
            <a:ext cx="109728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084A-F596-4DF0-AE58-234A2903A2CA}" type="datetimeFigureOut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9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Washington DC/Northern Virginia </a:t>
            </a:r>
            <a:br>
              <a:rPr lang="en-US" dirty="0" smtClean="0"/>
            </a:br>
            <a:r>
              <a:rPr lang="en-US" dirty="0" smtClean="0"/>
              <a:t>Joint Chapter Report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4615" y="2657231"/>
            <a:ext cx="51464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Current Officers:</a:t>
            </a:r>
          </a:p>
          <a:p>
            <a:endParaRPr lang="en-US" sz="3600" dirty="0"/>
          </a:p>
          <a:p>
            <a:r>
              <a:rPr lang="en-US" sz="3600" dirty="0" smtClean="0"/>
              <a:t>Mike Violette, Chair</a:t>
            </a:r>
          </a:p>
          <a:p>
            <a:r>
              <a:rPr lang="en-US" sz="3600" dirty="0" smtClean="0"/>
              <a:t>Steve Ferguson, Vice Chair</a:t>
            </a:r>
          </a:p>
          <a:p>
            <a:r>
              <a:rPr lang="en-US" sz="3600" dirty="0" smtClean="0"/>
              <a:t>Mohammad Ali, Secretary</a:t>
            </a:r>
          </a:p>
          <a:p>
            <a:r>
              <a:rPr lang="en-US" sz="3600" dirty="0" smtClean="0"/>
              <a:t>Sam Violette Treasurer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120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Activities sinc</a:t>
            </a:r>
            <a:r>
              <a:rPr lang="en-US" dirty="0" smtClean="0"/>
              <a:t>e Ottawa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Meetings:</a:t>
            </a:r>
          </a:p>
          <a:p>
            <a:pPr lvl="1"/>
            <a:r>
              <a:rPr lang="en-US" dirty="0" smtClean="0"/>
              <a:t>International Approvals, Mark Maynard November 2016</a:t>
            </a:r>
          </a:p>
          <a:p>
            <a:pPr lvl="1"/>
            <a:r>
              <a:rPr lang="en-US" dirty="0" smtClean="0"/>
              <a:t>Joint Meeting with </a:t>
            </a:r>
            <a:r>
              <a:rPr lang="en-US" dirty="0" err="1" smtClean="0"/>
              <a:t>ComSoc</a:t>
            </a:r>
            <a:r>
              <a:rPr lang="en-US" dirty="0" smtClean="0"/>
              <a:t>, January</a:t>
            </a:r>
          </a:p>
          <a:p>
            <a:pPr lvl="1"/>
            <a:r>
              <a:rPr lang="en-US" dirty="0" smtClean="0"/>
              <a:t>FCC </a:t>
            </a:r>
            <a:r>
              <a:rPr lang="en-US" dirty="0" err="1" smtClean="0"/>
              <a:t>IoT</a:t>
            </a:r>
            <a:r>
              <a:rPr lang="en-US" dirty="0" smtClean="0"/>
              <a:t> Overview with Ira </a:t>
            </a:r>
            <a:r>
              <a:rPr lang="en-US" dirty="0" err="1" smtClean="0"/>
              <a:t>Keltz</a:t>
            </a:r>
            <a:r>
              <a:rPr lang="en-US" dirty="0" smtClean="0"/>
              <a:t>, February 2017</a:t>
            </a:r>
          </a:p>
          <a:p>
            <a:pPr lvl="1"/>
            <a:r>
              <a:rPr lang="en-US" dirty="0" smtClean="0"/>
              <a:t>Organized 2017 IEEE EMC+ SIPI with a stellar committee</a:t>
            </a:r>
          </a:p>
          <a:p>
            <a:pPr lvl="1"/>
            <a:r>
              <a:rPr lang="en-US" dirty="0" smtClean="0"/>
              <a:t>You’re 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</a:t>
            </a:r>
            <a:r>
              <a:rPr lang="en-US" dirty="0" smtClean="0"/>
              <a:t>e EMI Movie (cartoon)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0349"/>
            <a:ext cx="7303477" cy="400581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Return of </a:t>
            </a:r>
            <a:r>
              <a:rPr lang="en-US" dirty="0" err="1" smtClean="0"/>
              <a:t>Brainiac</a:t>
            </a:r>
            <a:r>
              <a:rPr lang="en-US" dirty="0" smtClean="0"/>
              <a:t>, </a:t>
            </a:r>
            <a:r>
              <a:rPr lang="en-US" dirty="0" err="1" smtClean="0"/>
              <a:t>ca</a:t>
            </a:r>
            <a:r>
              <a:rPr lang="en-US" dirty="0" smtClean="0"/>
              <a:t> 1966</a:t>
            </a:r>
            <a:endParaRPr lang="en-US" dirty="0" smtClean="0"/>
          </a:p>
          <a:p>
            <a:pPr lvl="1"/>
            <a:r>
              <a:rPr lang="en-US" dirty="0" err="1" smtClean="0"/>
              <a:t>Brainiac</a:t>
            </a:r>
            <a:r>
              <a:rPr lang="en-US" dirty="0"/>
              <a:t> </a:t>
            </a:r>
            <a:r>
              <a:rPr lang="en-US" dirty="0" smtClean="0"/>
              <a:t>is a robot menace created by Dr. </a:t>
            </a:r>
            <a:r>
              <a:rPr lang="en-US" dirty="0" err="1" smtClean="0"/>
              <a:t>Megma</a:t>
            </a:r>
            <a:r>
              <a:rPr lang="en-US" dirty="0" smtClean="0"/>
              <a:t> that has come to Earth to shrink humans</a:t>
            </a:r>
          </a:p>
          <a:p>
            <a:pPr lvl="1"/>
            <a:r>
              <a:rPr lang="en-US" dirty="0"/>
              <a:t>Superman and Lois are shrunken and </a:t>
            </a:r>
            <a:r>
              <a:rPr lang="en-US" dirty="0" smtClean="0"/>
              <a:t>entrapped</a:t>
            </a:r>
          </a:p>
          <a:p>
            <a:pPr lvl="1"/>
            <a:r>
              <a:rPr lang="en-US" dirty="0" smtClean="0"/>
              <a:t>Lois lane has an HF radio because she is reporting live.</a:t>
            </a:r>
          </a:p>
          <a:p>
            <a:pPr lvl="1"/>
            <a:r>
              <a:rPr lang="en-US" dirty="0" smtClean="0"/>
              <a:t>Superman realizes that </a:t>
            </a:r>
            <a:r>
              <a:rPr lang="en-US" dirty="0" err="1" smtClean="0"/>
              <a:t>Brainiac</a:t>
            </a:r>
            <a:r>
              <a:rPr lang="en-US" dirty="0" smtClean="0"/>
              <a:t> is made up of “wires and transistors” and tells Lois to turn up the high frequencies at full power.</a:t>
            </a:r>
          </a:p>
          <a:p>
            <a:pPr lvl="1"/>
            <a:r>
              <a:rPr lang="en-US" dirty="0" err="1" smtClean="0"/>
              <a:t>Brainiac</a:t>
            </a:r>
            <a:r>
              <a:rPr lang="en-US" dirty="0" smtClean="0"/>
              <a:t> is jammed and rendered powerless</a:t>
            </a:r>
          </a:p>
          <a:p>
            <a:pPr lvl="1"/>
            <a:r>
              <a:rPr lang="en-US" dirty="0" smtClean="0"/>
              <a:t>I like this because it shows the good use of EMI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075" y="5051337"/>
            <a:ext cx="2293028" cy="1719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191" y="2136569"/>
            <a:ext cx="3820370" cy="28652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9191" y="2152127"/>
            <a:ext cx="1476899" cy="369332"/>
          </a:xfrm>
          <a:prstGeom prst="rect">
            <a:avLst/>
          </a:prstGeom>
          <a:solidFill>
            <a:srgbClr val="C0504D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 antenna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094075" y="2724762"/>
            <a:ext cx="672015" cy="40974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350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163</Words>
  <Application>Microsoft Macintosh PowerPoint</Application>
  <PresentationFormat>Custom</PresentationFormat>
  <Paragraphs>23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Custom Design</vt:lpstr>
      <vt:lpstr>PowerPoint Presentation</vt:lpstr>
      <vt:lpstr>Washington DC/Northern Virginia  Joint Chapter Report</vt:lpstr>
      <vt:lpstr>Summary of Activities since Ottawa</vt:lpstr>
      <vt:lpstr>My Favorite EMI Movie (cartoon)</vt:lpstr>
    </vt:vector>
  </TitlesOfParts>
  <Company>ATG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Michael Violette</cp:lastModifiedBy>
  <cp:revision>27</cp:revision>
  <dcterms:created xsi:type="dcterms:W3CDTF">2015-07-29T21:35:17Z</dcterms:created>
  <dcterms:modified xsi:type="dcterms:W3CDTF">2017-06-24T07:06:30Z</dcterms:modified>
</cp:coreProperties>
</file>