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8"/>
  </p:notesMasterIdLst>
  <p:handoutMasterIdLst>
    <p:handoutMasterId r:id="rId9"/>
  </p:handoutMasterIdLst>
  <p:sldIdLst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8"/>
    <p:restoredTop sz="94705"/>
  </p:normalViewPr>
  <p:slideViewPr>
    <p:cSldViewPr snapToGrid="0" snapToObjects="1">
      <p:cViewPr varScale="1">
        <p:scale>
          <a:sx n="73" d="100"/>
          <a:sy n="73" d="100"/>
        </p:scale>
        <p:origin x="-114" y="-8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2608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C2D33-556D-4790-BA92-19E61A3DD7E9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47CF4-08C4-41DB-BC6F-B9020657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28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1C0AC-A2FF-BB4D-B249-B4AC169EB54C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10727-9859-AF47-972B-097CE628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2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70377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5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1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92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54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18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9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23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35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16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6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9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3569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20349"/>
            <a:ext cx="10972800" cy="4005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0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0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8362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26620"/>
            <a:ext cx="5384800" cy="3999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26620"/>
            <a:ext cx="5384800" cy="3999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9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061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87526"/>
            <a:ext cx="5386917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29448"/>
            <a:ext cx="5386917" cy="34967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094439"/>
            <a:ext cx="5389033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615539"/>
            <a:ext cx="5389033" cy="35106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5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0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53736"/>
            <a:ext cx="4011084" cy="9180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053737"/>
            <a:ext cx="6815667" cy="50724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74575"/>
            <a:ext cx="4011084" cy="4151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7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92087"/>
            <a:ext cx="7315200" cy="34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5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6374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01078"/>
            <a:ext cx="10972800" cy="4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6317-9BE9-0843-AFB8-4A6F53D5D2E3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7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1084A-F596-4DF0-AE58-234A2903A2CA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0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gwiid@ska.ac.za" TargetMode="External"/><Relationship Id="rId2" Type="http://schemas.openxmlformats.org/officeDocument/2006/relationships/hyperlink" Target="mailto:wiidg@sun.ac.z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795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5" y="119244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Favorite EMI Movie – Space Balls (Radio Jamming)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643" y="2302063"/>
            <a:ext cx="2290429" cy="192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643" y="4319263"/>
            <a:ext cx="2290428" cy="171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461" y="2302061"/>
            <a:ext cx="3732982" cy="373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2" y="2302061"/>
            <a:ext cx="4977310" cy="373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204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898" y="1111523"/>
            <a:ext cx="10363200" cy="1470025"/>
          </a:xfrm>
        </p:spPr>
        <p:txBody>
          <a:bodyPr/>
          <a:lstStyle/>
          <a:p>
            <a:r>
              <a:rPr lang="en-US" dirty="0" smtClean="0"/>
              <a:t>South Africa Chapter Activities – 2016/2017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3143" y="2442755"/>
            <a:ext cx="10711543" cy="4036421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Combined AP/MTT/EMC Chapter – Vibrant leadership team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EMC </a:t>
            </a:r>
            <a:r>
              <a:rPr lang="en-US" dirty="0" smtClean="0">
                <a:solidFill>
                  <a:schemeClr val="tx1"/>
                </a:solidFill>
              </a:rPr>
              <a:t>Vice-Chair </a:t>
            </a:r>
            <a:r>
              <a:rPr lang="en-US" dirty="0">
                <a:solidFill>
                  <a:schemeClr val="tx1"/>
                </a:solidFill>
              </a:rPr>
              <a:t>– Gideon Wiid – </a:t>
            </a:r>
            <a:r>
              <a:rPr lang="en-US" dirty="0">
                <a:hlinkClick r:id="rId2"/>
              </a:rPr>
              <a:t>wiidg@sun.ac.za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or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gwiid@ska.ac.za</a:t>
            </a:r>
            <a:r>
              <a:rPr lang="en-US" dirty="0"/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Local Chapter conference held July 2016 – 150 attendees, 26 invited talks, 2 international talks, 8 exhibitors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Monthly SKA RFI Workgroup Meetings – Scheduled via </a:t>
            </a:r>
            <a:r>
              <a:rPr lang="en-US" dirty="0" err="1" smtClean="0">
                <a:solidFill>
                  <a:schemeClr val="tx1"/>
                </a:solidFill>
              </a:rPr>
              <a:t>vTools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Numerous SKA Measurement campaigns on SKA Radio Astronomy site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Distinguished lecturer visits: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Andy Marvin in November 2017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Next year July – Following edition of Chapter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	conference planned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650" y="5110488"/>
            <a:ext cx="3831773" cy="127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766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50325"/>
            <a:ext cx="10972800" cy="1143000"/>
          </a:xfrm>
        </p:spPr>
        <p:txBody>
          <a:bodyPr/>
          <a:lstStyle/>
          <a:p>
            <a:r>
              <a:rPr lang="en-US" dirty="0" smtClean="0"/>
              <a:t>The Good and the Bad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9601" y="2272937"/>
            <a:ext cx="10755086" cy="38666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Activities are on the increase, especially with SKA Project 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Vice-chair Gideon Wiid in combined University/SKA SA research post – good position to try and consolidate activities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Challenge – sparse and ageing EMC Community (only 5 EMCS…) 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SKA Young Professionals (HCD) Initiative used to start EMC and RFI Training program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We have started hands-on training of 5 YP’s at accredited EMC facility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We hope to revive other EMC test facilities who have lost accreditation due to lack of trained staff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67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for next 12 Months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27463" y="2136569"/>
            <a:ext cx="10437223" cy="40029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Increase IEEE EMC activities through SKA SA and Stellenbosch University, also involving other universities and technical universities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Planning GEMCCon 2018 in Stellenbosch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Invest in Young Professionals training and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Start with “SKA RFI Training Academy” training course material on EMC, EMI, RFI and Measurements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Extend this to increase SA EMC footprint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Suggestions and support welcome!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207" y="4650375"/>
            <a:ext cx="1532240" cy="18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8" t="14992" r="18113" b="13891"/>
          <a:stretch/>
        </p:blipFill>
        <p:spPr bwMode="auto">
          <a:xfrm>
            <a:off x="9744887" y="4663437"/>
            <a:ext cx="1704719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341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250</Words>
  <Application>Microsoft Office PowerPoint</Application>
  <PresentationFormat>Custom</PresentationFormat>
  <Paragraphs>25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Custom Design</vt:lpstr>
      <vt:lpstr>PowerPoint Presentation</vt:lpstr>
      <vt:lpstr>Favorite EMI Movie – Space Balls (Radio Jamming)</vt:lpstr>
      <vt:lpstr>South Africa Chapter Activities – 2016/2017</vt:lpstr>
      <vt:lpstr>The Good and the Bad</vt:lpstr>
      <vt:lpstr>Goal for next 12 Months</vt:lpstr>
    </vt:vector>
  </TitlesOfParts>
  <Company>ATG Productions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Moeller</dc:creator>
  <cp:lastModifiedBy>Wiid, Gideon &lt;wiidg@sun.ac.za&gt;</cp:lastModifiedBy>
  <cp:revision>31</cp:revision>
  <dcterms:created xsi:type="dcterms:W3CDTF">2015-07-29T21:35:17Z</dcterms:created>
  <dcterms:modified xsi:type="dcterms:W3CDTF">2017-07-25T14:14:35Z</dcterms:modified>
</cp:coreProperties>
</file>