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14"/>
  </p:notesMasterIdLst>
  <p:handoutMasterIdLst>
    <p:handoutMasterId r:id="rId15"/>
  </p:handoutMasterIdLst>
  <p:sldIdLst>
    <p:sldId id="259" r:id="rId6"/>
    <p:sldId id="282" r:id="rId7"/>
    <p:sldId id="262" r:id="rId8"/>
    <p:sldId id="281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3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war of the worlds lightning scene">
            <a:extLst>
              <a:ext uri="{FF2B5EF4-FFF2-40B4-BE49-F238E27FC236}">
                <a16:creationId xmlns:a16="http://schemas.microsoft.com/office/drawing/2014/main" id="{DE4A9EF3-887E-4882-9523-E1AC2910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67" y="3235766"/>
            <a:ext cx="2585700" cy="19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2839"/>
            <a:ext cx="10972800" cy="1143000"/>
          </a:xfrm>
        </p:spPr>
        <p:txBody>
          <a:bodyPr>
            <a:normAutofit/>
          </a:bodyPr>
          <a:lstStyle/>
          <a:p>
            <a:r>
              <a:rPr lang="en-US" sz="2200" dirty="0"/>
              <a:t>Philadelphia Chapter</a:t>
            </a:r>
            <a:br>
              <a:rPr lang="en-US" dirty="0"/>
            </a:br>
            <a:r>
              <a:rPr lang="en-US" sz="3200" dirty="0"/>
              <a:t>Favorite EMI Movie: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DC303-ABF6-45EC-8DA2-E3CDFBCCB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53" t="53981" r="13423" b="3171"/>
          <a:stretch/>
        </p:blipFill>
        <p:spPr>
          <a:xfrm>
            <a:off x="609600" y="3302968"/>
            <a:ext cx="4270160" cy="2938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F3182-CB2A-43F7-935A-539A940FD535}"/>
              </a:ext>
            </a:extLst>
          </p:cNvPr>
          <p:cNvSpPr txBox="1"/>
          <p:nvPr/>
        </p:nvSpPr>
        <p:spPr>
          <a:xfrm>
            <a:off x="986901" y="2151375"/>
            <a:ext cx="1021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War of the Worlds (2005)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214F9-3D6B-4104-87FC-C5408576A986}"/>
              </a:ext>
            </a:extLst>
          </p:cNvPr>
          <p:cNvSpPr txBox="1"/>
          <p:nvPr/>
        </p:nvSpPr>
        <p:spPr>
          <a:xfrm>
            <a:off x="1257670" y="2834893"/>
            <a:ext cx="967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“</a:t>
            </a:r>
            <a:r>
              <a:rPr lang="en-US" b="1" i="1" dirty="0" err="1"/>
              <a:t>Ain’t</a:t>
            </a:r>
            <a:r>
              <a:rPr lang="en-US" b="1" i="1" dirty="0"/>
              <a:t> nothing like some good </a:t>
            </a:r>
            <a:r>
              <a:rPr lang="en-US" b="1" i="1" dirty="0" err="1"/>
              <a:t>ol</a:t>
            </a:r>
            <a:r>
              <a:rPr lang="en-US" b="1" i="1" dirty="0"/>
              <a:t>’ lightning to wake up a few bad aliens…!</a:t>
            </a:r>
          </a:p>
        </p:txBody>
      </p:sp>
      <p:pic>
        <p:nvPicPr>
          <p:cNvPr id="1026" name="Picture 2" descr="Image result for war of the worlds lightning scene">
            <a:extLst>
              <a:ext uri="{FF2B5EF4-FFF2-40B4-BE49-F238E27FC236}">
                <a16:creationId xmlns:a16="http://schemas.microsoft.com/office/drawing/2014/main" id="{83D763C6-38EB-4335-B116-FC2169DE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23" y="3478441"/>
            <a:ext cx="3076007" cy="17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r of the worlds lightning scene">
            <a:extLst>
              <a:ext uri="{FF2B5EF4-FFF2-40B4-BE49-F238E27FC236}">
                <a16:creationId xmlns:a16="http://schemas.microsoft.com/office/drawing/2014/main" id="{0F986D5B-0337-4502-A009-E59CD75F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66" y="4969969"/>
            <a:ext cx="3462291" cy="18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Philadelphia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5" y="2100405"/>
            <a:ext cx="11425473" cy="4025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Executive Committee:</a:t>
            </a:r>
          </a:p>
          <a:p>
            <a:r>
              <a:rPr lang="en-US" dirty="0"/>
              <a:t>Chair- Graham Kilshaw	 (ITEM Media)					</a:t>
            </a:r>
          </a:p>
          <a:p>
            <a:r>
              <a:rPr lang="en-US" dirty="0"/>
              <a:t>Vice Chair – Fin O’Connor (</a:t>
            </a:r>
            <a:r>
              <a:rPr lang="en-US" dirty="0" err="1"/>
              <a:t>Alion</a:t>
            </a:r>
            <a:r>
              <a:rPr lang="en-US" dirty="0"/>
              <a:t>)</a:t>
            </a:r>
          </a:p>
          <a:p>
            <a:r>
              <a:rPr lang="en-US" dirty="0"/>
              <a:t>Secretary- Dean Landers (Retlif)</a:t>
            </a:r>
          </a:p>
          <a:p>
            <a:r>
              <a:rPr lang="en-US" dirty="0"/>
              <a:t>Rafik Stepanian (ITG Electronics)				</a:t>
            </a:r>
          </a:p>
          <a:p>
            <a:r>
              <a:rPr lang="en-US" dirty="0"/>
              <a:t>Larry Lederer (</a:t>
            </a:r>
            <a:r>
              <a:rPr lang="en-US" dirty="0" err="1"/>
              <a:t>Imagitron</a:t>
            </a:r>
            <a:r>
              <a:rPr lang="en-US" dirty="0"/>
              <a:t> Sales)</a:t>
            </a:r>
          </a:p>
          <a:p>
            <a:r>
              <a:rPr lang="en-US" dirty="0"/>
              <a:t>Gil Condon (Lockheed Martin)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Philadelphia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2015: 4 chapter meetings, average attendance 45</a:t>
            </a:r>
          </a:p>
          <a:p>
            <a:r>
              <a:rPr lang="en-US" dirty="0"/>
              <a:t>2016 : 4 chapter meetings, average attendance 45</a:t>
            </a:r>
          </a:p>
          <a:p>
            <a:r>
              <a:rPr lang="en-US" dirty="0"/>
              <a:t>2017: 1 chapter meeting to date, attendance 30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Philadelphia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/>
              <a:t>What We Excel At:</a:t>
            </a:r>
          </a:p>
          <a:p>
            <a:pPr marL="457200" lvl="1" indent="0" algn="ctr">
              <a:buNone/>
            </a:pPr>
            <a:r>
              <a:rPr lang="en-US" sz="4000" dirty="0"/>
              <a:t>Marketing </a:t>
            </a:r>
          </a:p>
          <a:p>
            <a:pPr marL="457200" lvl="1" indent="0" algn="ctr">
              <a:buNone/>
            </a:pPr>
            <a:r>
              <a:rPr lang="en-US" sz="3200" dirty="0"/>
              <a:t>When we can find a speaker, we promote it well and get good attendances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Philadelphia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/>
              <a:t>Where Improvement Is Needed:</a:t>
            </a:r>
          </a:p>
          <a:p>
            <a:pPr marL="457200" lvl="1" indent="0" algn="ctr">
              <a:buNone/>
            </a:pPr>
            <a:r>
              <a:rPr lang="en-US" sz="4000" dirty="0"/>
              <a:t>Finding Speakers</a:t>
            </a:r>
          </a:p>
          <a:p>
            <a:pPr marL="457200" lvl="1" indent="0" algn="ctr">
              <a:buNone/>
            </a:pPr>
            <a:r>
              <a:rPr lang="en-US" sz="3200" dirty="0"/>
              <a:t>It takes time. Also finding meeting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Philadelphia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/>
              <a:t>Goals for 2017 and 2018:</a:t>
            </a:r>
          </a:p>
          <a:p>
            <a:pPr marL="457200" lvl="1" indent="0" algn="ctr">
              <a:buNone/>
            </a:pPr>
            <a:r>
              <a:rPr lang="en-US" sz="4000" dirty="0"/>
              <a:t>1.Continue to hit 4 meetings per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5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Philadelphia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4000" dirty="0"/>
          </a:p>
          <a:p>
            <a:pPr marL="457200" lvl="1" indent="0" algn="ctr">
              <a:buNone/>
            </a:pPr>
            <a:endParaRPr lang="en-US" sz="4000" dirty="0"/>
          </a:p>
          <a:p>
            <a:pPr marL="457200" lvl="1" indent="0" algn="ctr">
              <a:buNone/>
            </a:pPr>
            <a:r>
              <a:rPr lang="en-US" sz="4000" dirty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5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A43DE2BD5BB45B58BA806431634AE" ma:contentTypeVersion="6" ma:contentTypeDescription="Create a new document." ma:contentTypeScope="" ma:versionID="ea40080eb48a0607dfd4c420c009e601">
  <xsd:schema xmlns:xsd="http://www.w3.org/2001/XMLSchema" xmlns:xs="http://www.w3.org/2001/XMLSchema" xmlns:p="http://schemas.microsoft.com/office/2006/metadata/properties" xmlns:ns2="114be3de-03c3-48ff-bd51-134bf946cf42" xmlns:ns3="3c3be618-c6ae-41e2-ac0c-3c170d487e03" targetNamespace="http://schemas.microsoft.com/office/2006/metadata/properties" ma:root="true" ma:fieldsID="48e0dc3d314e0aa68583a9a191e4d0f5" ns2:_="" ns3:_="">
    <xsd:import namespace="114be3de-03c3-48ff-bd51-134bf946cf42"/>
    <xsd:import namespace="3c3be618-c6ae-41e2-ac0c-3c170d487e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be3de-03c3-48ff-bd51-134bf946c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be618-c6ae-41e2-ac0c-3c170d487e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CDAF42-C8AC-4881-BDD5-078A0D8BB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be3de-03c3-48ff-bd51-134bf946cf42"/>
    <ds:schemaRef ds:uri="3c3be618-c6ae-41e2-ac0c-3c170d487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CCA73-63EF-4135-B48B-541F23ADB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3BA3E-18DA-4615-A5D0-69BEDFB7F3ED}">
  <ds:schemaRefs>
    <ds:schemaRef ds:uri="114be3de-03c3-48ff-bd51-134bf946cf42"/>
    <ds:schemaRef ds:uri="http://purl.org/dc/dcmitype/"/>
    <ds:schemaRef ds:uri="http://purl.org/dc/terms/"/>
    <ds:schemaRef ds:uri="3c3be618-c6ae-41e2-ac0c-3c170d487e0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127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Custom Design</vt:lpstr>
      <vt:lpstr>PowerPoint Presentation</vt:lpstr>
      <vt:lpstr>Philadelphia Chapter Favorite EMI Movie:</vt:lpstr>
      <vt:lpstr>Philadelphia Chapter</vt:lpstr>
      <vt:lpstr>Philadelphia Chapter</vt:lpstr>
      <vt:lpstr>Philadelphia Chapter</vt:lpstr>
      <vt:lpstr>Philadelphia Chapter</vt:lpstr>
      <vt:lpstr>Philadelphia Chapter</vt:lpstr>
      <vt:lpstr>Philadelphia Chapter</vt:lpstr>
    </vt:vector>
  </TitlesOfParts>
  <Company>ATG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Graham Kilshaw</cp:lastModifiedBy>
  <cp:revision>44</cp:revision>
  <dcterms:created xsi:type="dcterms:W3CDTF">2015-07-29T21:35:17Z</dcterms:created>
  <dcterms:modified xsi:type="dcterms:W3CDTF">2017-08-03T14:31:56Z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0x0101002C1A43DE2BD5BB45B58BA806431634AE</vt:lpwstr>
  </property>
</Properties>
</file>