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9"/>
  </p:notesMasterIdLst>
  <p:handoutMasterIdLst>
    <p:handoutMasterId r:id="rId10"/>
  </p:handoutMasterIdLst>
  <p:sldIdLst>
    <p:sldId id="259" r:id="rId3"/>
    <p:sldId id="264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705"/>
  </p:normalViewPr>
  <p:slideViewPr>
    <p:cSldViewPr snapToGrid="0" snapToObjects="1">
      <p:cViewPr varScale="1">
        <p:scale>
          <a:sx n="108" d="100"/>
          <a:sy n="108" d="100"/>
        </p:scale>
        <p:origin x="138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260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2D33-556D-4790-BA92-19E61A3DD7E9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47CF4-08C4-41DB-BC6F-B9020657FB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28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1C0AC-A2FF-BB4D-B249-B4AC169EB54C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0727-9859-AF47-972B-097CE628852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2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0377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9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8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2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35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16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6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3569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0349"/>
            <a:ext cx="109728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362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61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87526"/>
            <a:ext cx="5386917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29448"/>
            <a:ext cx="5386917" cy="34967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94439"/>
            <a:ext cx="5389033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15539"/>
            <a:ext cx="5389033" cy="35106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53736"/>
            <a:ext cx="4011084" cy="9180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53737"/>
            <a:ext cx="6815667" cy="50724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74575"/>
            <a:ext cx="4011084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2087"/>
            <a:ext cx="73152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6374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01078"/>
            <a:ext cx="109728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084A-F596-4DF0-AE58-234A2903A2CA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677E-BE15-4C24-87C6-16C5FB2231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9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1127250"/>
            <a:ext cx="10363200" cy="1331866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MY FAVORITE </a:t>
            </a:r>
            <a:r>
              <a:rPr lang="it-IT" sz="3200" b="1" dirty="0"/>
              <a:t>EMI/EMC MOVIE 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4838330"/>
            <a:ext cx="8534400" cy="167677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Blade </a:t>
            </a:r>
            <a:r>
              <a:rPr lang="en-US" b="1" i="1" dirty="0" smtClean="0"/>
              <a:t>Runner</a:t>
            </a:r>
          </a:p>
          <a:p>
            <a:r>
              <a:rPr lang="it-IT" i="1" dirty="0"/>
              <a:t>Do </a:t>
            </a:r>
            <a:r>
              <a:rPr lang="it-IT" i="1" dirty="0" err="1"/>
              <a:t>Androids</a:t>
            </a:r>
            <a:r>
              <a:rPr lang="it-IT" i="1" dirty="0"/>
              <a:t> </a:t>
            </a:r>
            <a:r>
              <a:rPr lang="it-IT" i="1" dirty="0" err="1"/>
              <a:t>Dream</a:t>
            </a:r>
            <a:r>
              <a:rPr lang="it-IT" i="1" dirty="0"/>
              <a:t> of </a:t>
            </a:r>
            <a:r>
              <a:rPr lang="it-IT" i="1" dirty="0" err="1"/>
              <a:t>Electric</a:t>
            </a:r>
            <a:r>
              <a:rPr lang="it-IT" i="1" dirty="0"/>
              <a:t> </a:t>
            </a:r>
            <a:r>
              <a:rPr lang="it-IT" i="1" dirty="0" err="1"/>
              <a:t>Sheep</a:t>
            </a:r>
            <a:r>
              <a:rPr lang="it-IT" i="1" dirty="0" smtClean="0"/>
              <a:t>?</a:t>
            </a:r>
            <a:r>
              <a:rPr lang="it-IT" dirty="0" smtClean="0"/>
              <a:t> </a:t>
            </a:r>
            <a:endParaRPr lang="en-US" b="1" i="1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5" y="2152650"/>
            <a:ext cx="17335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3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/>
              <a:t>EMC </a:t>
            </a:r>
            <a:r>
              <a:rPr lang="en-US" altLang="en-US" b="1" dirty="0" smtClean="0"/>
              <a:t>2017</a:t>
            </a: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>Chapter Chair Dinner and </a:t>
            </a:r>
            <a:r>
              <a:rPr lang="en-US" altLang="en-US" b="1" dirty="0" smtClean="0"/>
              <a:t>Training</a:t>
            </a:r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3047999" y="3105835"/>
            <a:ext cx="6921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IEEE EMC Society Italy Chapter</a:t>
            </a:r>
            <a:b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Luigi Caputo (luigi.caputo@aseasistemi.com)</a:t>
            </a:r>
          </a:p>
        </p:txBody>
      </p:sp>
    </p:spTree>
    <p:extLst>
      <p:ext uri="{BB962C8B-B14F-4D97-AF65-F5344CB8AC3E}">
        <p14:creationId xmlns:p14="http://schemas.microsoft.com/office/powerpoint/2010/main" val="238120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536052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Status</a:t>
            </a:r>
            <a:br>
              <a:rPr lang="en-US" dirty="0"/>
            </a:b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3533313"/>
            <a:ext cx="8904304" cy="2698811"/>
          </a:xfrm>
        </p:spPr>
        <p:txBody>
          <a:bodyPr>
            <a:normAutofit fontScale="47500" lnSpcReduction="20000"/>
          </a:bodyPr>
          <a:lstStyle/>
          <a:p>
            <a:r>
              <a:rPr lang="en-US" altLang="zh-CN" sz="6700" dirty="0">
                <a:solidFill>
                  <a:schemeClr val="tx1"/>
                </a:solidFill>
                <a:ea typeface="宋体" charset="-122"/>
              </a:rPr>
              <a:t>Chair: Luigi Caputo</a:t>
            </a:r>
          </a:p>
          <a:p>
            <a:r>
              <a:rPr lang="en-US" altLang="zh-CN" sz="6700" dirty="0">
                <a:solidFill>
                  <a:schemeClr val="tx1"/>
                </a:solidFill>
                <a:ea typeface="宋体" charset="-122"/>
              </a:rPr>
              <a:t>Vice-Chair: Antonio Sorrentino</a:t>
            </a:r>
          </a:p>
          <a:p>
            <a:r>
              <a:rPr lang="en-US" altLang="zh-CN" sz="6700" dirty="0">
                <a:solidFill>
                  <a:schemeClr val="tx1"/>
                </a:solidFill>
                <a:ea typeface="宋体" charset="-122"/>
              </a:rPr>
              <a:t>Secretary: Domenico Festa</a:t>
            </a:r>
          </a:p>
          <a:p>
            <a:r>
              <a:rPr lang="en-US" altLang="zh-CN" sz="6700" dirty="0">
                <a:solidFill>
                  <a:schemeClr val="tx1"/>
                </a:solidFill>
                <a:ea typeface="宋体" charset="-122"/>
              </a:rPr>
              <a:t>Treasure: Domenico Festa</a:t>
            </a:r>
          </a:p>
          <a:p>
            <a:r>
              <a:rPr lang="en-US" altLang="zh-CN" sz="6700" dirty="0">
                <a:solidFill>
                  <a:schemeClr val="tx1"/>
                </a:solidFill>
                <a:ea typeface="宋体" charset="-122"/>
              </a:rPr>
              <a:t>Members: </a:t>
            </a:r>
            <a:r>
              <a:rPr lang="en-US" altLang="zh-CN" sz="6700" dirty="0" smtClean="0">
                <a:solidFill>
                  <a:schemeClr val="tx1"/>
                </a:solidFill>
                <a:ea typeface="宋体" charset="-122"/>
              </a:rPr>
              <a:t>82</a:t>
            </a:r>
            <a:endParaRPr lang="en-US" sz="67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6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61965"/>
            <a:ext cx="10972800" cy="4660777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Seminar: Progettazione </a:t>
            </a:r>
            <a:r>
              <a:rPr lang="it-IT" sz="2400" b="1" dirty="0"/>
              <a:t>EMC </a:t>
            </a:r>
            <a:r>
              <a:rPr lang="it-IT" sz="2400" b="1" dirty="0" smtClean="0"/>
              <a:t>2016</a:t>
            </a:r>
          </a:p>
          <a:p>
            <a:pPr lvl="1"/>
            <a:r>
              <a:rPr lang="en-US" sz="2400" dirty="0" smtClean="0"/>
              <a:t>Papers </a:t>
            </a:r>
            <a:r>
              <a:rPr lang="en-US" sz="2400" dirty="0"/>
              <a:t>on EMC project, analysis and </a:t>
            </a:r>
            <a:r>
              <a:rPr lang="en-US" sz="2400" dirty="0" smtClean="0"/>
              <a:t>solutions – </a:t>
            </a:r>
            <a:endParaRPr lang="it-IT" sz="2400" b="1" dirty="0"/>
          </a:p>
          <a:p>
            <a:pPr lvl="1"/>
            <a:r>
              <a:rPr lang="it-IT" sz="2400" dirty="0" err="1" smtClean="0"/>
              <a:t>November</a:t>
            </a:r>
            <a:r>
              <a:rPr lang="it-IT" sz="2400" dirty="0" smtClean="0"/>
              <a:t> 2016 – Politecnico of </a:t>
            </a:r>
            <a:r>
              <a:rPr lang="it-IT" sz="2400" dirty="0" err="1" smtClean="0"/>
              <a:t>Turin</a:t>
            </a:r>
            <a:r>
              <a:rPr lang="it-IT" sz="2400" dirty="0" smtClean="0"/>
              <a:t> – Italy</a:t>
            </a:r>
          </a:p>
          <a:p>
            <a:r>
              <a:rPr lang="it-IT" sz="2400" b="1" dirty="0"/>
              <a:t>Seminar: Giornata Studio sulla Compatibilità </a:t>
            </a:r>
            <a:r>
              <a:rPr lang="it-IT" sz="2400" b="1" dirty="0" smtClean="0"/>
              <a:t>Elettromagnetica – </a:t>
            </a:r>
          </a:p>
          <a:p>
            <a:pPr lvl="1"/>
            <a:r>
              <a:rPr lang="en-US" sz="2400" dirty="0" smtClean="0"/>
              <a:t>Electromagnetic </a:t>
            </a:r>
            <a:r>
              <a:rPr lang="en-US" sz="2400" dirty="0"/>
              <a:t>Compatibility - In memory of Prof. Paolo </a:t>
            </a:r>
            <a:r>
              <a:rPr lang="en-US" sz="2400" dirty="0" smtClean="0"/>
              <a:t>Corona</a:t>
            </a:r>
          </a:p>
          <a:p>
            <a:pPr lvl="1"/>
            <a:r>
              <a:rPr lang="it-IT" sz="2400" dirty="0" err="1" smtClean="0"/>
              <a:t>December</a:t>
            </a:r>
            <a:r>
              <a:rPr lang="it-IT" sz="2400" dirty="0" smtClean="0"/>
              <a:t> 2016 - Università </a:t>
            </a:r>
            <a:r>
              <a:rPr lang="it-IT" sz="2400" dirty="0"/>
              <a:t>degli Studi di Napoli "</a:t>
            </a:r>
            <a:r>
              <a:rPr lang="it-IT" sz="2400" dirty="0" err="1" smtClean="0"/>
              <a:t>Partenope</a:t>
            </a:r>
            <a:r>
              <a:rPr lang="it-IT" sz="2400" dirty="0" smtClean="0"/>
              <a:t>" – Italy</a:t>
            </a:r>
          </a:p>
          <a:p>
            <a:r>
              <a:rPr lang="it-IT" sz="2400" b="1" dirty="0"/>
              <a:t>Seminar: </a:t>
            </a:r>
            <a:r>
              <a:rPr lang="en-US" sz="2400" b="1" dirty="0"/>
              <a:t>Reproducibility of CISPR 25 ALSE test </a:t>
            </a:r>
            <a:r>
              <a:rPr lang="en-US" sz="2400" b="1" dirty="0" smtClean="0"/>
              <a:t>method</a:t>
            </a:r>
          </a:p>
          <a:p>
            <a:pPr lvl="1"/>
            <a:r>
              <a:rPr lang="en-US" sz="2400" dirty="0"/>
              <a:t>Electromagnetic Compatibility - CISPR 25 - </a:t>
            </a:r>
            <a:r>
              <a:rPr lang="en-US" sz="2400" dirty="0" err="1" smtClean="0"/>
              <a:t>Interlaboratory</a:t>
            </a:r>
            <a:r>
              <a:rPr lang="en-US" sz="2400" dirty="0" smtClean="0"/>
              <a:t> comparison</a:t>
            </a:r>
          </a:p>
          <a:p>
            <a:pPr lvl="1"/>
            <a:r>
              <a:rPr lang="en-US" sz="2400" dirty="0" smtClean="0"/>
              <a:t>February 2017 - </a:t>
            </a:r>
            <a:r>
              <a:rPr lang="en-US" sz="2400" dirty="0" err="1" smtClean="0"/>
              <a:t>Bozen</a:t>
            </a:r>
            <a:r>
              <a:rPr lang="en-US" sz="2400" dirty="0" smtClean="0"/>
              <a:t> - Italy</a:t>
            </a:r>
            <a:endParaRPr lang="it-IT" sz="2400" dirty="0"/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66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74575"/>
            <a:ext cx="11040862" cy="5072426"/>
          </a:xfrm>
        </p:spPr>
        <p:txBody>
          <a:bodyPr/>
          <a:lstStyle/>
          <a:p>
            <a:r>
              <a:rPr lang="en-US" dirty="0" smtClean="0"/>
              <a:t>Chapter goals</a:t>
            </a:r>
          </a:p>
          <a:p>
            <a:pPr lvl="1"/>
            <a:r>
              <a:rPr lang="en-US" altLang="zh-CN" dirty="0">
                <a:ea typeface="宋体" charset="-122"/>
              </a:rPr>
              <a:t>Increase the number of </a:t>
            </a:r>
            <a:r>
              <a:rPr lang="en-US" altLang="zh-CN" dirty="0" smtClean="0">
                <a:ea typeface="宋体" charset="-122"/>
              </a:rPr>
              <a:t>Members, Seminars</a:t>
            </a:r>
            <a:r>
              <a:rPr lang="en-US" altLang="zh-CN" dirty="0">
                <a:ea typeface="宋体" charset="-122"/>
              </a:rPr>
              <a:t>, W</a:t>
            </a:r>
            <a:r>
              <a:rPr lang="en-US" altLang="zh-CN" dirty="0" smtClean="0">
                <a:ea typeface="宋体" charset="-122"/>
              </a:rPr>
              <a:t>orkshop  </a:t>
            </a:r>
            <a:endParaRPr lang="zh-CN" altLang="en-US" dirty="0">
              <a:ea typeface="宋体" charset="-122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39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65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宋体</vt:lpstr>
      <vt:lpstr>Arial</vt:lpstr>
      <vt:lpstr>Calibri</vt:lpstr>
      <vt:lpstr>Calibri Light</vt:lpstr>
      <vt:lpstr>Office Theme</vt:lpstr>
      <vt:lpstr>Custom Design</vt:lpstr>
      <vt:lpstr>Presentazione standard di PowerPoint</vt:lpstr>
      <vt:lpstr>MY FAVORITE EMI/EMC MOVIE </vt:lpstr>
      <vt:lpstr>EMC 2017 Chapter Chair Dinner and Training</vt:lpstr>
      <vt:lpstr>Chapter Status  </vt:lpstr>
      <vt:lpstr>Chapter Activities</vt:lpstr>
      <vt:lpstr>Presentazione standard di PowerPoint</vt:lpstr>
    </vt:vector>
  </TitlesOfParts>
  <Company>ATG Productions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Luigi</cp:lastModifiedBy>
  <cp:revision>34</cp:revision>
  <dcterms:created xsi:type="dcterms:W3CDTF">2015-07-29T21:35:17Z</dcterms:created>
  <dcterms:modified xsi:type="dcterms:W3CDTF">2017-07-26T16:49:52Z</dcterms:modified>
</cp:coreProperties>
</file>