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 id="2147483669" r:id="rId3"/>
  </p:sldMasterIdLst>
  <p:notesMasterIdLst>
    <p:notesMasterId r:id="rId8"/>
  </p:notesMasterIdLst>
  <p:handoutMasterIdLst>
    <p:handoutMasterId r:id="rId9"/>
  </p:handoutMasterIdLst>
  <p:sldIdLst>
    <p:sldId id="264" r:id="rId4"/>
    <p:sldId id="260" r:id="rId5"/>
    <p:sldId id="261" r:id="rId6"/>
    <p:sldId id="26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4948"/>
    <p:restoredTop sz="94705"/>
  </p:normalViewPr>
  <p:slideViewPr>
    <p:cSldViewPr snapToGrid="0" snapToObjects="1">
      <p:cViewPr varScale="1">
        <p:scale>
          <a:sx n="100" d="100"/>
          <a:sy n="100" d="100"/>
        </p:scale>
        <p:origin x="485" y="67"/>
      </p:cViewPr>
      <p:guideLst>
        <p:guide orient="horz" pos="2160"/>
        <p:guide pos="3840"/>
      </p:guideLst>
    </p:cSldViewPr>
  </p:slideViewPr>
  <p:notesTextViewPr>
    <p:cViewPr>
      <p:scale>
        <a:sx n="100" d="100"/>
        <a:sy n="100" d="100"/>
      </p:scale>
      <p:origin x="0" y="0"/>
    </p:cViewPr>
  </p:notesTextViewPr>
  <p:notesViewPr>
    <p:cSldViewPr snapToGrid="0" snapToObjects="1">
      <p:cViewPr varScale="1">
        <p:scale>
          <a:sx n="74" d="100"/>
          <a:sy n="74" d="100"/>
        </p:scale>
        <p:origin x="2608"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FC2D33-556D-4790-BA92-19E61A3DD7E9}" type="datetimeFigureOut">
              <a:rPr lang="en-US" smtClean="0"/>
              <a:pPr/>
              <a:t>9/9/2018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A47CF4-08C4-41DB-BC6F-B9020657FB62}" type="slidenum">
              <a:rPr lang="en-US" smtClean="0"/>
              <a:pPr/>
              <a:t>‹#›</a:t>
            </a:fld>
            <a:endParaRPr lang="en-US"/>
          </a:p>
        </p:txBody>
      </p:sp>
    </p:spTree>
    <p:extLst>
      <p:ext uri="{BB962C8B-B14F-4D97-AF65-F5344CB8AC3E}">
        <p14:creationId xmlns:p14="http://schemas.microsoft.com/office/powerpoint/2010/main" val="1162628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41C0AC-A2FF-BB4D-B249-B4AC169EB54C}" type="datetimeFigureOut">
              <a:rPr lang="en-US" smtClean="0"/>
              <a:pPr/>
              <a:t>9/9/2018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710727-9859-AF47-972B-097CE628852F}" type="slidenum">
              <a:rPr lang="en-US" smtClean="0"/>
              <a:pPr/>
              <a:t>‹#›</a:t>
            </a:fld>
            <a:endParaRPr lang="en-US"/>
          </a:p>
        </p:txBody>
      </p:sp>
    </p:spTree>
    <p:extLst>
      <p:ext uri="{BB962C8B-B14F-4D97-AF65-F5344CB8AC3E}">
        <p14:creationId xmlns:p14="http://schemas.microsoft.com/office/powerpoint/2010/main" val="1391528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970377"/>
            <a:ext cx="10972800" cy="11430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AE066317-9BE9-0843-AFB8-4A6F53D5D2E3}" type="datetimeFigureOut">
              <a:rPr lang="en-US" smtClean="0"/>
              <a:pPr/>
              <a:t>9/9/2018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F4E5EA-4464-BA47-99FD-3764F01FF729}" type="slidenum">
              <a:rPr lang="en-US" smtClean="0"/>
              <a:pPr/>
              <a:t>‹#›</a:t>
            </a:fld>
            <a:endParaRPr lang="en-US"/>
          </a:p>
        </p:txBody>
      </p:sp>
    </p:spTree>
    <p:extLst>
      <p:ext uri="{BB962C8B-B14F-4D97-AF65-F5344CB8AC3E}">
        <p14:creationId xmlns:p14="http://schemas.microsoft.com/office/powerpoint/2010/main" val="2892557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1292087"/>
            <a:ext cx="7315200" cy="34354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066317-9BE9-0843-AFB8-4A6F53D5D2E3}" type="datetimeFigureOut">
              <a:rPr lang="en-US" smtClean="0"/>
              <a:pPr/>
              <a:t>9/9/2018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F4E5EA-4464-BA47-99FD-3764F01FF729}" type="slidenum">
              <a:rPr lang="en-US" smtClean="0"/>
              <a:pPr/>
              <a:t>‹#›</a:t>
            </a:fld>
            <a:endParaRPr lang="en-US"/>
          </a:p>
        </p:txBody>
      </p:sp>
    </p:spTree>
    <p:extLst>
      <p:ext uri="{BB962C8B-B14F-4D97-AF65-F5344CB8AC3E}">
        <p14:creationId xmlns:p14="http://schemas.microsoft.com/office/powerpoint/2010/main" val="1347557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D91084A-F596-4DF0-AE58-234A2903A2CA}" type="datetimeFigureOut">
              <a:rPr lang="en-US" smtClean="0"/>
              <a:pPr/>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1677E-BE15-4C24-87C6-16C5FB2231BA}" type="slidenum">
              <a:rPr lang="en-US" smtClean="0"/>
              <a:pPr/>
              <a:t>‹#›</a:t>
            </a:fld>
            <a:endParaRPr lang="en-US"/>
          </a:p>
        </p:txBody>
      </p:sp>
    </p:spTree>
    <p:extLst>
      <p:ext uri="{BB962C8B-B14F-4D97-AF65-F5344CB8AC3E}">
        <p14:creationId xmlns:p14="http://schemas.microsoft.com/office/powerpoint/2010/main" val="3454818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087120"/>
            <a:ext cx="10515600" cy="60356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91084A-F596-4DF0-AE58-234A2903A2CA}" type="datetimeFigureOut">
              <a:rPr lang="en-US" smtClean="0"/>
              <a:pPr/>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1677E-BE15-4C24-87C6-16C5FB2231BA}" type="slidenum">
              <a:rPr lang="en-US" smtClean="0"/>
              <a:pPr/>
              <a:t>‹#›</a:t>
            </a:fld>
            <a:endParaRPr lang="en-US"/>
          </a:p>
        </p:txBody>
      </p:sp>
    </p:spTree>
    <p:extLst>
      <p:ext uri="{BB962C8B-B14F-4D97-AF65-F5344CB8AC3E}">
        <p14:creationId xmlns:p14="http://schemas.microsoft.com/office/powerpoint/2010/main" val="2027792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91084A-F596-4DF0-AE58-234A2903A2CA}" type="datetimeFigureOut">
              <a:rPr lang="en-US" smtClean="0"/>
              <a:pPr/>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1677E-BE15-4C24-87C6-16C5FB2231BA}" type="slidenum">
              <a:rPr lang="en-US" smtClean="0"/>
              <a:pPr/>
              <a:t>‹#›</a:t>
            </a:fld>
            <a:endParaRPr lang="en-US"/>
          </a:p>
        </p:txBody>
      </p:sp>
    </p:spTree>
    <p:extLst>
      <p:ext uri="{BB962C8B-B14F-4D97-AF65-F5344CB8AC3E}">
        <p14:creationId xmlns:p14="http://schemas.microsoft.com/office/powerpoint/2010/main" val="2476654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833120"/>
            <a:ext cx="10515600" cy="857568"/>
          </a:xfrm>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91084A-F596-4DF0-AE58-234A2903A2CA}" type="datetimeFigureOut">
              <a:rPr lang="en-US" smtClean="0"/>
              <a:pPr/>
              <a:t>9/9/2018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1677E-BE15-4C24-87C6-16C5FB2231BA}" type="slidenum">
              <a:rPr lang="en-US" smtClean="0"/>
              <a:pPr/>
              <a:t>‹#›</a:t>
            </a:fld>
            <a:endParaRPr lang="en-US"/>
          </a:p>
        </p:txBody>
      </p:sp>
    </p:spTree>
    <p:extLst>
      <p:ext uri="{BB962C8B-B14F-4D97-AF65-F5344CB8AC3E}">
        <p14:creationId xmlns:p14="http://schemas.microsoft.com/office/powerpoint/2010/main" val="2490818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83920"/>
            <a:ext cx="10515600" cy="806768"/>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91084A-F596-4DF0-AE58-234A2903A2CA}" type="datetimeFigureOut">
              <a:rPr lang="en-US" smtClean="0"/>
              <a:pPr/>
              <a:t>9/9/2018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91677E-BE15-4C24-87C6-16C5FB2231BA}" type="slidenum">
              <a:rPr lang="en-US" smtClean="0"/>
              <a:pPr/>
              <a:t>‹#›</a:t>
            </a:fld>
            <a:endParaRPr lang="en-US"/>
          </a:p>
        </p:txBody>
      </p:sp>
    </p:spTree>
    <p:extLst>
      <p:ext uri="{BB962C8B-B14F-4D97-AF65-F5344CB8AC3E}">
        <p14:creationId xmlns:p14="http://schemas.microsoft.com/office/powerpoint/2010/main" val="286549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690245"/>
            <a:ext cx="10515600" cy="1325563"/>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2D91084A-F596-4DF0-AE58-234A2903A2CA}" type="datetimeFigureOut">
              <a:rPr lang="en-US" smtClean="0"/>
              <a:pPr/>
              <a:t>9/9/2018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91677E-BE15-4C24-87C6-16C5FB2231BA}" type="slidenum">
              <a:rPr lang="en-US" smtClean="0"/>
              <a:pPr/>
              <a:t>‹#›</a:t>
            </a:fld>
            <a:endParaRPr lang="en-US"/>
          </a:p>
        </p:txBody>
      </p:sp>
    </p:spTree>
    <p:extLst>
      <p:ext uri="{BB962C8B-B14F-4D97-AF65-F5344CB8AC3E}">
        <p14:creationId xmlns:p14="http://schemas.microsoft.com/office/powerpoint/2010/main" val="675523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91084A-F596-4DF0-AE58-234A2903A2CA}" type="datetimeFigureOut">
              <a:rPr lang="en-US" smtClean="0"/>
              <a:pPr/>
              <a:t>9/9/2018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91677E-BE15-4C24-87C6-16C5FB2231BA}" type="slidenum">
              <a:rPr lang="en-US" smtClean="0"/>
              <a:pPr/>
              <a:t>‹#›</a:t>
            </a:fld>
            <a:endParaRPr lang="en-US"/>
          </a:p>
        </p:txBody>
      </p:sp>
    </p:spTree>
    <p:extLst>
      <p:ext uri="{BB962C8B-B14F-4D97-AF65-F5344CB8AC3E}">
        <p14:creationId xmlns:p14="http://schemas.microsoft.com/office/powerpoint/2010/main" val="3707635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91084A-F596-4DF0-AE58-234A2903A2CA}" type="datetimeFigureOut">
              <a:rPr lang="en-US" smtClean="0"/>
              <a:pPr/>
              <a:t>9/9/2018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1677E-BE15-4C24-87C6-16C5FB2231BA}" type="slidenum">
              <a:rPr lang="en-US" smtClean="0"/>
              <a:pPr/>
              <a:t>‹#›</a:t>
            </a:fld>
            <a:endParaRPr lang="en-US"/>
          </a:p>
        </p:txBody>
      </p:sp>
    </p:spTree>
    <p:extLst>
      <p:ext uri="{BB962C8B-B14F-4D97-AF65-F5344CB8AC3E}">
        <p14:creationId xmlns:p14="http://schemas.microsoft.com/office/powerpoint/2010/main" val="2662216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91084A-F596-4DF0-AE58-234A2903A2CA}" type="datetimeFigureOut">
              <a:rPr lang="en-US" smtClean="0"/>
              <a:pPr/>
              <a:t>9/9/2018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1677E-BE15-4C24-87C6-16C5FB2231BA}" type="slidenum">
              <a:rPr lang="en-US" smtClean="0"/>
              <a:pPr/>
              <a:t>‹#›</a:t>
            </a:fld>
            <a:endParaRPr lang="en-US"/>
          </a:p>
        </p:txBody>
      </p:sp>
    </p:spTree>
    <p:extLst>
      <p:ext uri="{BB962C8B-B14F-4D97-AF65-F5344CB8AC3E}">
        <p14:creationId xmlns:p14="http://schemas.microsoft.com/office/powerpoint/2010/main" val="2566563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E066317-9BE9-0843-AFB8-4A6F53D5D2E3}" type="datetimeFigureOut">
              <a:rPr lang="en-US" smtClean="0"/>
              <a:pPr/>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4E5EA-4464-BA47-99FD-3764F01FF729}" type="slidenum">
              <a:rPr lang="en-US" smtClean="0"/>
              <a:pPr/>
              <a:t>‹#›</a:t>
            </a:fld>
            <a:endParaRPr lang="en-US"/>
          </a:p>
        </p:txBody>
      </p:sp>
    </p:spTree>
    <p:extLst>
      <p:ext uri="{BB962C8B-B14F-4D97-AF65-F5344CB8AC3E}">
        <p14:creationId xmlns:p14="http://schemas.microsoft.com/office/powerpoint/2010/main" val="1753499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9D030-3D7F-4651-882E-CF5B75FF9C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2A9A8E-AEFA-4183-A9E2-6C31359CC0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1F2C59-FE9A-4616-8250-D241BDBA6603}"/>
              </a:ext>
            </a:extLst>
          </p:cNvPr>
          <p:cNvSpPr>
            <a:spLocks noGrp="1"/>
          </p:cNvSpPr>
          <p:nvPr>
            <p:ph type="dt" sz="half" idx="10"/>
          </p:nvPr>
        </p:nvSpPr>
        <p:spPr/>
        <p:txBody>
          <a:bodyPr/>
          <a:lstStyle/>
          <a:p>
            <a:fld id="{16D00E1A-22B9-47B2-9439-87127821EF51}" type="datetimeFigureOut">
              <a:rPr lang="en-US" smtClean="0"/>
              <a:pPr/>
              <a:t>9/9/2018</a:t>
            </a:fld>
            <a:endParaRPr lang="en-US"/>
          </a:p>
        </p:txBody>
      </p:sp>
      <p:sp>
        <p:nvSpPr>
          <p:cNvPr id="5" name="Footer Placeholder 4">
            <a:extLst>
              <a:ext uri="{FF2B5EF4-FFF2-40B4-BE49-F238E27FC236}">
                <a16:creationId xmlns:a16="http://schemas.microsoft.com/office/drawing/2014/main" id="{8A5718BD-DEF1-442C-817F-1404E2F618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387162-7FDC-49F5-9FD2-72578FDAE509}"/>
              </a:ext>
            </a:extLst>
          </p:cNvPr>
          <p:cNvSpPr>
            <a:spLocks noGrp="1"/>
          </p:cNvSpPr>
          <p:nvPr>
            <p:ph type="sldNum" sz="quarter" idx="12"/>
          </p:nvPr>
        </p:nvSpPr>
        <p:spPr/>
        <p:txBody>
          <a:bodyPr/>
          <a:lstStyle/>
          <a:p>
            <a:fld id="{5B2510A7-D9CA-4BF3-8E36-F3885D4E451B}" type="slidenum">
              <a:rPr lang="en-US" smtClean="0"/>
              <a:pPr/>
              <a:t>‹#›</a:t>
            </a:fld>
            <a:endParaRPr lang="en-US"/>
          </a:p>
        </p:txBody>
      </p:sp>
    </p:spTree>
    <p:extLst>
      <p:ext uri="{BB962C8B-B14F-4D97-AF65-F5344CB8AC3E}">
        <p14:creationId xmlns:p14="http://schemas.microsoft.com/office/powerpoint/2010/main" val="3452895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70DE0-BA58-4B26-98F0-E4AAD1FF64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935E4C-6CE7-42E5-BB44-C0BCA134FD7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B7085C-7546-4417-A24E-E74AC7A6DA6B}"/>
              </a:ext>
            </a:extLst>
          </p:cNvPr>
          <p:cNvSpPr>
            <a:spLocks noGrp="1"/>
          </p:cNvSpPr>
          <p:nvPr>
            <p:ph type="dt" sz="half" idx="10"/>
          </p:nvPr>
        </p:nvSpPr>
        <p:spPr/>
        <p:txBody>
          <a:bodyPr/>
          <a:lstStyle/>
          <a:p>
            <a:fld id="{16D00E1A-22B9-47B2-9439-87127821EF51}" type="datetimeFigureOut">
              <a:rPr lang="en-US" smtClean="0"/>
              <a:pPr/>
              <a:t>9/9/2018</a:t>
            </a:fld>
            <a:endParaRPr lang="en-US"/>
          </a:p>
        </p:txBody>
      </p:sp>
      <p:sp>
        <p:nvSpPr>
          <p:cNvPr id="5" name="Footer Placeholder 4">
            <a:extLst>
              <a:ext uri="{FF2B5EF4-FFF2-40B4-BE49-F238E27FC236}">
                <a16:creationId xmlns:a16="http://schemas.microsoft.com/office/drawing/2014/main" id="{ED1FF09F-F5AE-4A50-966F-26A48DD27B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5866BC-9B22-4E2F-A0E6-E49D6931866C}"/>
              </a:ext>
            </a:extLst>
          </p:cNvPr>
          <p:cNvSpPr>
            <a:spLocks noGrp="1"/>
          </p:cNvSpPr>
          <p:nvPr>
            <p:ph type="sldNum" sz="quarter" idx="12"/>
          </p:nvPr>
        </p:nvSpPr>
        <p:spPr/>
        <p:txBody>
          <a:bodyPr/>
          <a:lstStyle/>
          <a:p>
            <a:fld id="{5B2510A7-D9CA-4BF3-8E36-F3885D4E451B}" type="slidenum">
              <a:rPr lang="en-US" smtClean="0"/>
              <a:pPr/>
              <a:t>‹#›</a:t>
            </a:fld>
            <a:endParaRPr lang="en-US"/>
          </a:p>
        </p:txBody>
      </p:sp>
    </p:spTree>
    <p:extLst>
      <p:ext uri="{BB962C8B-B14F-4D97-AF65-F5344CB8AC3E}">
        <p14:creationId xmlns:p14="http://schemas.microsoft.com/office/powerpoint/2010/main" val="2689704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80A5B-697E-46FE-ADF7-2EEF3B4734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42CFD2-8AF1-4D81-9CBD-03E3C2D620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E8B096A-64EB-4F55-B9BF-37FD76679D9B}"/>
              </a:ext>
            </a:extLst>
          </p:cNvPr>
          <p:cNvSpPr>
            <a:spLocks noGrp="1"/>
          </p:cNvSpPr>
          <p:nvPr>
            <p:ph type="dt" sz="half" idx="10"/>
          </p:nvPr>
        </p:nvSpPr>
        <p:spPr/>
        <p:txBody>
          <a:bodyPr/>
          <a:lstStyle/>
          <a:p>
            <a:fld id="{16D00E1A-22B9-47B2-9439-87127821EF51}" type="datetimeFigureOut">
              <a:rPr lang="en-US" smtClean="0"/>
              <a:pPr/>
              <a:t>9/9/2018</a:t>
            </a:fld>
            <a:endParaRPr lang="en-US"/>
          </a:p>
        </p:txBody>
      </p:sp>
      <p:sp>
        <p:nvSpPr>
          <p:cNvPr id="5" name="Footer Placeholder 4">
            <a:extLst>
              <a:ext uri="{FF2B5EF4-FFF2-40B4-BE49-F238E27FC236}">
                <a16:creationId xmlns:a16="http://schemas.microsoft.com/office/drawing/2014/main" id="{EADD2E8F-99C9-4F95-8354-96E54A9FAA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A9498-FCC7-492C-B99C-63C8BF633789}"/>
              </a:ext>
            </a:extLst>
          </p:cNvPr>
          <p:cNvSpPr>
            <a:spLocks noGrp="1"/>
          </p:cNvSpPr>
          <p:nvPr>
            <p:ph type="sldNum" sz="quarter" idx="12"/>
          </p:nvPr>
        </p:nvSpPr>
        <p:spPr/>
        <p:txBody>
          <a:bodyPr/>
          <a:lstStyle/>
          <a:p>
            <a:fld id="{5B2510A7-D9CA-4BF3-8E36-F3885D4E451B}" type="slidenum">
              <a:rPr lang="en-US" smtClean="0"/>
              <a:pPr/>
              <a:t>‹#›</a:t>
            </a:fld>
            <a:endParaRPr lang="en-US"/>
          </a:p>
        </p:txBody>
      </p:sp>
    </p:spTree>
    <p:extLst>
      <p:ext uri="{BB962C8B-B14F-4D97-AF65-F5344CB8AC3E}">
        <p14:creationId xmlns:p14="http://schemas.microsoft.com/office/powerpoint/2010/main" val="28906115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349A2-810F-4DCA-B25F-2D38A36044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E35930-AF1E-4496-A6E5-85187B6070B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02979E-F12F-4AD7-8C91-416DD5EA564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A1B44F-C220-42A7-AED2-6A456A031AB7}"/>
              </a:ext>
            </a:extLst>
          </p:cNvPr>
          <p:cNvSpPr>
            <a:spLocks noGrp="1"/>
          </p:cNvSpPr>
          <p:nvPr>
            <p:ph type="dt" sz="half" idx="10"/>
          </p:nvPr>
        </p:nvSpPr>
        <p:spPr/>
        <p:txBody>
          <a:bodyPr/>
          <a:lstStyle/>
          <a:p>
            <a:fld id="{16D00E1A-22B9-47B2-9439-87127821EF51}" type="datetimeFigureOut">
              <a:rPr lang="en-US" smtClean="0"/>
              <a:pPr/>
              <a:t>9/9/2018</a:t>
            </a:fld>
            <a:endParaRPr lang="en-US"/>
          </a:p>
        </p:txBody>
      </p:sp>
      <p:sp>
        <p:nvSpPr>
          <p:cNvPr id="6" name="Footer Placeholder 5">
            <a:extLst>
              <a:ext uri="{FF2B5EF4-FFF2-40B4-BE49-F238E27FC236}">
                <a16:creationId xmlns:a16="http://schemas.microsoft.com/office/drawing/2014/main" id="{EAB165C5-C23D-47E5-B1CD-0B0381E9A9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D49E1A-6262-4363-A1BB-BA521E5DFD29}"/>
              </a:ext>
            </a:extLst>
          </p:cNvPr>
          <p:cNvSpPr>
            <a:spLocks noGrp="1"/>
          </p:cNvSpPr>
          <p:nvPr>
            <p:ph type="sldNum" sz="quarter" idx="12"/>
          </p:nvPr>
        </p:nvSpPr>
        <p:spPr/>
        <p:txBody>
          <a:bodyPr/>
          <a:lstStyle/>
          <a:p>
            <a:fld id="{5B2510A7-D9CA-4BF3-8E36-F3885D4E451B}" type="slidenum">
              <a:rPr lang="en-US" smtClean="0"/>
              <a:pPr/>
              <a:t>‹#›</a:t>
            </a:fld>
            <a:endParaRPr lang="en-US"/>
          </a:p>
        </p:txBody>
      </p:sp>
    </p:spTree>
    <p:extLst>
      <p:ext uri="{BB962C8B-B14F-4D97-AF65-F5344CB8AC3E}">
        <p14:creationId xmlns:p14="http://schemas.microsoft.com/office/powerpoint/2010/main" val="18045927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D6C72-0FA5-46D5-B0BB-52DCDB0232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242863-A5A2-471E-94FC-E309FFACF7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E4404FA-ADD2-4C25-A267-F2DBDBF04A4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EFDCDC-0F9E-46BF-96F3-18DC43A4AE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D254FBA-FEC0-4644-848F-1FE9A712156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DB1E4F-C1CB-4E30-AEFC-1B72FFD34580}"/>
              </a:ext>
            </a:extLst>
          </p:cNvPr>
          <p:cNvSpPr>
            <a:spLocks noGrp="1"/>
          </p:cNvSpPr>
          <p:nvPr>
            <p:ph type="dt" sz="half" idx="10"/>
          </p:nvPr>
        </p:nvSpPr>
        <p:spPr/>
        <p:txBody>
          <a:bodyPr/>
          <a:lstStyle/>
          <a:p>
            <a:fld id="{16D00E1A-22B9-47B2-9439-87127821EF51}" type="datetimeFigureOut">
              <a:rPr lang="en-US" smtClean="0"/>
              <a:pPr/>
              <a:t>9/9/2018</a:t>
            </a:fld>
            <a:endParaRPr lang="en-US"/>
          </a:p>
        </p:txBody>
      </p:sp>
      <p:sp>
        <p:nvSpPr>
          <p:cNvPr id="8" name="Footer Placeholder 7">
            <a:extLst>
              <a:ext uri="{FF2B5EF4-FFF2-40B4-BE49-F238E27FC236}">
                <a16:creationId xmlns:a16="http://schemas.microsoft.com/office/drawing/2014/main" id="{156B8320-9E21-430C-86F6-16CACC0EE1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BFA514-343D-416D-855E-BFB3BF0E06F7}"/>
              </a:ext>
            </a:extLst>
          </p:cNvPr>
          <p:cNvSpPr>
            <a:spLocks noGrp="1"/>
          </p:cNvSpPr>
          <p:nvPr>
            <p:ph type="sldNum" sz="quarter" idx="12"/>
          </p:nvPr>
        </p:nvSpPr>
        <p:spPr/>
        <p:txBody>
          <a:bodyPr/>
          <a:lstStyle/>
          <a:p>
            <a:fld id="{5B2510A7-D9CA-4BF3-8E36-F3885D4E451B}" type="slidenum">
              <a:rPr lang="en-US" smtClean="0"/>
              <a:pPr/>
              <a:t>‹#›</a:t>
            </a:fld>
            <a:endParaRPr lang="en-US"/>
          </a:p>
        </p:txBody>
      </p:sp>
    </p:spTree>
    <p:extLst>
      <p:ext uri="{BB962C8B-B14F-4D97-AF65-F5344CB8AC3E}">
        <p14:creationId xmlns:p14="http://schemas.microsoft.com/office/powerpoint/2010/main" val="17871026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7EE22-1B4A-47BE-9DFB-F364981EA6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CFDFFA-DBC0-4885-B882-18C063F361A1}"/>
              </a:ext>
            </a:extLst>
          </p:cNvPr>
          <p:cNvSpPr>
            <a:spLocks noGrp="1"/>
          </p:cNvSpPr>
          <p:nvPr>
            <p:ph type="dt" sz="half" idx="10"/>
          </p:nvPr>
        </p:nvSpPr>
        <p:spPr/>
        <p:txBody>
          <a:bodyPr/>
          <a:lstStyle/>
          <a:p>
            <a:fld id="{16D00E1A-22B9-47B2-9439-87127821EF51}" type="datetimeFigureOut">
              <a:rPr lang="en-US" smtClean="0"/>
              <a:pPr/>
              <a:t>9/9/2018</a:t>
            </a:fld>
            <a:endParaRPr lang="en-US"/>
          </a:p>
        </p:txBody>
      </p:sp>
      <p:sp>
        <p:nvSpPr>
          <p:cNvPr id="4" name="Footer Placeholder 3">
            <a:extLst>
              <a:ext uri="{FF2B5EF4-FFF2-40B4-BE49-F238E27FC236}">
                <a16:creationId xmlns:a16="http://schemas.microsoft.com/office/drawing/2014/main" id="{391ACBA0-16C9-4E2C-8F4F-5FFF2FDA6F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9E2562-BC53-4D86-8D24-E2725312C604}"/>
              </a:ext>
            </a:extLst>
          </p:cNvPr>
          <p:cNvSpPr>
            <a:spLocks noGrp="1"/>
          </p:cNvSpPr>
          <p:nvPr>
            <p:ph type="sldNum" sz="quarter" idx="12"/>
          </p:nvPr>
        </p:nvSpPr>
        <p:spPr/>
        <p:txBody>
          <a:bodyPr/>
          <a:lstStyle/>
          <a:p>
            <a:fld id="{5B2510A7-D9CA-4BF3-8E36-F3885D4E451B}" type="slidenum">
              <a:rPr lang="en-US" smtClean="0"/>
              <a:pPr/>
              <a:t>‹#›</a:t>
            </a:fld>
            <a:endParaRPr lang="en-US"/>
          </a:p>
        </p:txBody>
      </p:sp>
    </p:spTree>
    <p:extLst>
      <p:ext uri="{BB962C8B-B14F-4D97-AF65-F5344CB8AC3E}">
        <p14:creationId xmlns:p14="http://schemas.microsoft.com/office/powerpoint/2010/main" val="11809476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EE3FA7-4AE0-4D6A-B3D2-EE5D28FA64FC}"/>
              </a:ext>
            </a:extLst>
          </p:cNvPr>
          <p:cNvSpPr>
            <a:spLocks noGrp="1"/>
          </p:cNvSpPr>
          <p:nvPr>
            <p:ph type="dt" sz="half" idx="10"/>
          </p:nvPr>
        </p:nvSpPr>
        <p:spPr/>
        <p:txBody>
          <a:bodyPr/>
          <a:lstStyle/>
          <a:p>
            <a:fld id="{16D00E1A-22B9-47B2-9439-87127821EF51}" type="datetimeFigureOut">
              <a:rPr lang="en-US" smtClean="0"/>
              <a:pPr/>
              <a:t>9/9/2018</a:t>
            </a:fld>
            <a:endParaRPr lang="en-US"/>
          </a:p>
        </p:txBody>
      </p:sp>
      <p:sp>
        <p:nvSpPr>
          <p:cNvPr id="3" name="Footer Placeholder 2">
            <a:extLst>
              <a:ext uri="{FF2B5EF4-FFF2-40B4-BE49-F238E27FC236}">
                <a16:creationId xmlns:a16="http://schemas.microsoft.com/office/drawing/2014/main" id="{31BE6AB6-25A6-4E82-88C0-3AAC3A56BE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CA2BC1-538D-444C-A142-7729D0E95310}"/>
              </a:ext>
            </a:extLst>
          </p:cNvPr>
          <p:cNvSpPr>
            <a:spLocks noGrp="1"/>
          </p:cNvSpPr>
          <p:nvPr>
            <p:ph type="sldNum" sz="quarter" idx="12"/>
          </p:nvPr>
        </p:nvSpPr>
        <p:spPr/>
        <p:txBody>
          <a:bodyPr/>
          <a:lstStyle/>
          <a:p>
            <a:fld id="{5B2510A7-D9CA-4BF3-8E36-F3885D4E451B}" type="slidenum">
              <a:rPr lang="en-US" smtClean="0"/>
              <a:pPr/>
              <a:t>‹#›</a:t>
            </a:fld>
            <a:endParaRPr lang="en-US"/>
          </a:p>
        </p:txBody>
      </p:sp>
    </p:spTree>
    <p:extLst>
      <p:ext uri="{BB962C8B-B14F-4D97-AF65-F5344CB8AC3E}">
        <p14:creationId xmlns:p14="http://schemas.microsoft.com/office/powerpoint/2010/main" val="17782946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96382-BB04-4423-B35D-A3217369F7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EE2CDB-3A18-427D-80ED-3D01CF8FBF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F60666-B158-49F1-9F84-E2813AFACF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30F7D7C-A13F-4BF1-8F0D-44397615619A}"/>
              </a:ext>
            </a:extLst>
          </p:cNvPr>
          <p:cNvSpPr>
            <a:spLocks noGrp="1"/>
          </p:cNvSpPr>
          <p:nvPr>
            <p:ph type="dt" sz="half" idx="10"/>
          </p:nvPr>
        </p:nvSpPr>
        <p:spPr/>
        <p:txBody>
          <a:bodyPr/>
          <a:lstStyle/>
          <a:p>
            <a:fld id="{16D00E1A-22B9-47B2-9439-87127821EF51}" type="datetimeFigureOut">
              <a:rPr lang="en-US" smtClean="0"/>
              <a:pPr/>
              <a:t>9/9/2018</a:t>
            </a:fld>
            <a:endParaRPr lang="en-US"/>
          </a:p>
        </p:txBody>
      </p:sp>
      <p:sp>
        <p:nvSpPr>
          <p:cNvPr id="6" name="Footer Placeholder 5">
            <a:extLst>
              <a:ext uri="{FF2B5EF4-FFF2-40B4-BE49-F238E27FC236}">
                <a16:creationId xmlns:a16="http://schemas.microsoft.com/office/drawing/2014/main" id="{CBCC5548-402C-4E00-84DC-71B6150A23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4A5380-B5C6-4A2D-B60D-1DF10466BC14}"/>
              </a:ext>
            </a:extLst>
          </p:cNvPr>
          <p:cNvSpPr>
            <a:spLocks noGrp="1"/>
          </p:cNvSpPr>
          <p:nvPr>
            <p:ph type="sldNum" sz="quarter" idx="12"/>
          </p:nvPr>
        </p:nvSpPr>
        <p:spPr/>
        <p:txBody>
          <a:bodyPr/>
          <a:lstStyle/>
          <a:p>
            <a:fld id="{5B2510A7-D9CA-4BF3-8E36-F3885D4E451B}" type="slidenum">
              <a:rPr lang="en-US" smtClean="0"/>
              <a:pPr/>
              <a:t>‹#›</a:t>
            </a:fld>
            <a:endParaRPr lang="en-US"/>
          </a:p>
        </p:txBody>
      </p:sp>
    </p:spTree>
    <p:extLst>
      <p:ext uri="{BB962C8B-B14F-4D97-AF65-F5344CB8AC3E}">
        <p14:creationId xmlns:p14="http://schemas.microsoft.com/office/powerpoint/2010/main" val="35786229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503D2-3054-4E7C-8857-4208F5C3A2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4E8546-5E66-4D52-98F1-B50D37903E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ED1D22-79EB-4C63-B9CC-C91C1541FE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CB2489B-11E2-4675-B0D6-4F6E3940ACD9}"/>
              </a:ext>
            </a:extLst>
          </p:cNvPr>
          <p:cNvSpPr>
            <a:spLocks noGrp="1"/>
          </p:cNvSpPr>
          <p:nvPr>
            <p:ph type="dt" sz="half" idx="10"/>
          </p:nvPr>
        </p:nvSpPr>
        <p:spPr/>
        <p:txBody>
          <a:bodyPr/>
          <a:lstStyle/>
          <a:p>
            <a:fld id="{16D00E1A-22B9-47B2-9439-87127821EF51}" type="datetimeFigureOut">
              <a:rPr lang="en-US" smtClean="0"/>
              <a:pPr/>
              <a:t>9/9/2018</a:t>
            </a:fld>
            <a:endParaRPr lang="en-US"/>
          </a:p>
        </p:txBody>
      </p:sp>
      <p:sp>
        <p:nvSpPr>
          <p:cNvPr id="6" name="Footer Placeholder 5">
            <a:extLst>
              <a:ext uri="{FF2B5EF4-FFF2-40B4-BE49-F238E27FC236}">
                <a16:creationId xmlns:a16="http://schemas.microsoft.com/office/drawing/2014/main" id="{969A38C9-0154-45B1-BAB2-D3F8F1AEF3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A4207B-D1B8-4CB7-8234-6F41C7022718}"/>
              </a:ext>
            </a:extLst>
          </p:cNvPr>
          <p:cNvSpPr>
            <a:spLocks noGrp="1"/>
          </p:cNvSpPr>
          <p:nvPr>
            <p:ph type="sldNum" sz="quarter" idx="12"/>
          </p:nvPr>
        </p:nvSpPr>
        <p:spPr/>
        <p:txBody>
          <a:bodyPr/>
          <a:lstStyle/>
          <a:p>
            <a:fld id="{5B2510A7-D9CA-4BF3-8E36-F3885D4E451B}" type="slidenum">
              <a:rPr lang="en-US" smtClean="0"/>
              <a:pPr/>
              <a:t>‹#›</a:t>
            </a:fld>
            <a:endParaRPr lang="en-US"/>
          </a:p>
        </p:txBody>
      </p:sp>
    </p:spTree>
    <p:extLst>
      <p:ext uri="{BB962C8B-B14F-4D97-AF65-F5344CB8AC3E}">
        <p14:creationId xmlns:p14="http://schemas.microsoft.com/office/powerpoint/2010/main" val="1039519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6ED1B-E51E-4EC7-8361-5D1E758865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AAEC9E-2216-49FC-A925-AA744BB39B5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894A01-1862-49DC-8C4A-CF5CB5A21616}"/>
              </a:ext>
            </a:extLst>
          </p:cNvPr>
          <p:cNvSpPr>
            <a:spLocks noGrp="1"/>
          </p:cNvSpPr>
          <p:nvPr>
            <p:ph type="dt" sz="half" idx="10"/>
          </p:nvPr>
        </p:nvSpPr>
        <p:spPr/>
        <p:txBody>
          <a:bodyPr/>
          <a:lstStyle/>
          <a:p>
            <a:fld id="{16D00E1A-22B9-47B2-9439-87127821EF51}" type="datetimeFigureOut">
              <a:rPr lang="en-US" smtClean="0"/>
              <a:pPr/>
              <a:t>9/9/2018</a:t>
            </a:fld>
            <a:endParaRPr lang="en-US"/>
          </a:p>
        </p:txBody>
      </p:sp>
      <p:sp>
        <p:nvSpPr>
          <p:cNvPr id="5" name="Footer Placeholder 4">
            <a:extLst>
              <a:ext uri="{FF2B5EF4-FFF2-40B4-BE49-F238E27FC236}">
                <a16:creationId xmlns:a16="http://schemas.microsoft.com/office/drawing/2014/main" id="{2069D7C3-CE62-4D16-A2A5-ACF5B60013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28361D-00EF-4229-930F-223EC108A536}"/>
              </a:ext>
            </a:extLst>
          </p:cNvPr>
          <p:cNvSpPr>
            <a:spLocks noGrp="1"/>
          </p:cNvSpPr>
          <p:nvPr>
            <p:ph type="sldNum" sz="quarter" idx="12"/>
          </p:nvPr>
        </p:nvSpPr>
        <p:spPr/>
        <p:txBody>
          <a:bodyPr/>
          <a:lstStyle/>
          <a:p>
            <a:fld id="{5B2510A7-D9CA-4BF3-8E36-F3885D4E451B}" type="slidenum">
              <a:rPr lang="en-US" smtClean="0"/>
              <a:pPr/>
              <a:t>‹#›</a:t>
            </a:fld>
            <a:endParaRPr lang="en-US"/>
          </a:p>
        </p:txBody>
      </p:sp>
    </p:spTree>
    <p:extLst>
      <p:ext uri="{BB962C8B-B14F-4D97-AF65-F5344CB8AC3E}">
        <p14:creationId xmlns:p14="http://schemas.microsoft.com/office/powerpoint/2010/main" val="1528290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93569"/>
            <a:ext cx="10972800" cy="1143000"/>
          </a:xfrm>
        </p:spPr>
        <p:txBody>
          <a:bodyPr/>
          <a:lstStyle/>
          <a:p>
            <a:r>
              <a:rPr lang="en-US" dirty="0"/>
              <a:t>Click to edit Master title style</a:t>
            </a:r>
          </a:p>
        </p:txBody>
      </p:sp>
      <p:sp>
        <p:nvSpPr>
          <p:cNvPr id="3" name="Content Placeholder 2"/>
          <p:cNvSpPr>
            <a:spLocks noGrp="1"/>
          </p:cNvSpPr>
          <p:nvPr>
            <p:ph idx="1"/>
          </p:nvPr>
        </p:nvSpPr>
        <p:spPr>
          <a:xfrm>
            <a:off x="609600" y="2120349"/>
            <a:ext cx="10972800" cy="40058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E066317-9BE9-0843-AFB8-4A6F53D5D2E3}" type="datetimeFigureOut">
              <a:rPr lang="en-US" smtClean="0"/>
              <a:pPr/>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4E5EA-4464-BA47-99FD-3764F01FF729}" type="slidenum">
              <a:rPr lang="en-US" smtClean="0"/>
              <a:pPr/>
              <a:t>‹#›</a:t>
            </a:fld>
            <a:endParaRPr lang="en-US"/>
          </a:p>
        </p:txBody>
      </p:sp>
    </p:spTree>
    <p:extLst>
      <p:ext uri="{BB962C8B-B14F-4D97-AF65-F5344CB8AC3E}">
        <p14:creationId xmlns:p14="http://schemas.microsoft.com/office/powerpoint/2010/main" val="10194066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9C4A3A-FC5D-4ACD-B851-41C055600B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8C8AB4-EAF8-4E43-AA63-6A3CAF9DB95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D2C5F6-1BE8-4281-8DD0-D6CDDB12354A}"/>
              </a:ext>
            </a:extLst>
          </p:cNvPr>
          <p:cNvSpPr>
            <a:spLocks noGrp="1"/>
          </p:cNvSpPr>
          <p:nvPr>
            <p:ph type="dt" sz="half" idx="10"/>
          </p:nvPr>
        </p:nvSpPr>
        <p:spPr/>
        <p:txBody>
          <a:bodyPr/>
          <a:lstStyle/>
          <a:p>
            <a:fld id="{16D00E1A-22B9-47B2-9439-87127821EF51}" type="datetimeFigureOut">
              <a:rPr lang="en-US" smtClean="0"/>
              <a:pPr/>
              <a:t>9/9/2018</a:t>
            </a:fld>
            <a:endParaRPr lang="en-US"/>
          </a:p>
        </p:txBody>
      </p:sp>
      <p:sp>
        <p:nvSpPr>
          <p:cNvPr id="5" name="Footer Placeholder 4">
            <a:extLst>
              <a:ext uri="{FF2B5EF4-FFF2-40B4-BE49-F238E27FC236}">
                <a16:creationId xmlns:a16="http://schemas.microsoft.com/office/drawing/2014/main" id="{7A704F1C-02E7-4765-864F-BD9C8536DA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B1827A-2EDD-4272-B6D3-997D9EBBEFF9}"/>
              </a:ext>
            </a:extLst>
          </p:cNvPr>
          <p:cNvSpPr>
            <a:spLocks noGrp="1"/>
          </p:cNvSpPr>
          <p:nvPr>
            <p:ph type="sldNum" sz="quarter" idx="12"/>
          </p:nvPr>
        </p:nvSpPr>
        <p:spPr/>
        <p:txBody>
          <a:bodyPr/>
          <a:lstStyle/>
          <a:p>
            <a:fld id="{5B2510A7-D9CA-4BF3-8E36-F3885D4E451B}" type="slidenum">
              <a:rPr lang="en-US" smtClean="0"/>
              <a:pPr/>
              <a:t>‹#›</a:t>
            </a:fld>
            <a:endParaRPr lang="en-US"/>
          </a:p>
        </p:txBody>
      </p:sp>
    </p:spTree>
    <p:extLst>
      <p:ext uri="{BB962C8B-B14F-4D97-AF65-F5344CB8AC3E}">
        <p14:creationId xmlns:p14="http://schemas.microsoft.com/office/powerpoint/2010/main" val="3681690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066317-9BE9-0843-AFB8-4A6F53D5D2E3}" type="datetimeFigureOut">
              <a:rPr lang="en-US" smtClean="0"/>
              <a:pPr/>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4E5EA-4464-BA47-99FD-3764F01FF729}" type="slidenum">
              <a:rPr lang="en-US" smtClean="0"/>
              <a:pPr/>
              <a:t>‹#›</a:t>
            </a:fld>
            <a:endParaRPr lang="en-US"/>
          </a:p>
        </p:txBody>
      </p:sp>
    </p:spTree>
    <p:extLst>
      <p:ext uri="{BB962C8B-B14F-4D97-AF65-F5344CB8AC3E}">
        <p14:creationId xmlns:p14="http://schemas.microsoft.com/office/powerpoint/2010/main" val="2431007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83620"/>
            <a:ext cx="10972800" cy="1143000"/>
          </a:xfrm>
        </p:spPr>
        <p:txBody>
          <a:bodyPr/>
          <a:lstStyle/>
          <a:p>
            <a:r>
              <a:rPr lang="en-US" dirty="0"/>
              <a:t>Click to edit Master title style</a:t>
            </a:r>
          </a:p>
        </p:txBody>
      </p:sp>
      <p:sp>
        <p:nvSpPr>
          <p:cNvPr id="3" name="Content Placeholder 2"/>
          <p:cNvSpPr>
            <a:spLocks noGrp="1"/>
          </p:cNvSpPr>
          <p:nvPr>
            <p:ph sz="half" idx="1"/>
          </p:nvPr>
        </p:nvSpPr>
        <p:spPr>
          <a:xfrm>
            <a:off x="609600" y="2126620"/>
            <a:ext cx="5384800" cy="39995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2126620"/>
            <a:ext cx="5384800" cy="39995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AE066317-9BE9-0843-AFB8-4A6F53D5D2E3}" type="datetimeFigureOut">
              <a:rPr lang="en-US" smtClean="0"/>
              <a:pPr/>
              <a:t>9/9/2018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F4E5EA-4464-BA47-99FD-3764F01FF729}" type="slidenum">
              <a:rPr lang="en-US" smtClean="0"/>
              <a:pPr/>
              <a:t>‹#›</a:t>
            </a:fld>
            <a:endParaRPr lang="en-US"/>
          </a:p>
        </p:txBody>
      </p:sp>
    </p:spTree>
    <p:extLst>
      <p:ext uri="{BB962C8B-B14F-4D97-AF65-F5344CB8AC3E}">
        <p14:creationId xmlns:p14="http://schemas.microsoft.com/office/powerpoint/2010/main" val="3179196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930618"/>
            <a:ext cx="109728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2087526"/>
            <a:ext cx="5386917" cy="52801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629448"/>
            <a:ext cx="5386917" cy="349671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2094439"/>
            <a:ext cx="5389033" cy="52801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615539"/>
            <a:ext cx="5389033" cy="35106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AE066317-9BE9-0843-AFB8-4A6F53D5D2E3}" type="datetimeFigureOut">
              <a:rPr lang="en-US" smtClean="0"/>
              <a:pPr/>
              <a:t>9/9/2018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F4E5EA-4464-BA47-99FD-3764F01FF729}" type="slidenum">
              <a:rPr lang="en-US" smtClean="0"/>
              <a:pPr/>
              <a:t>‹#›</a:t>
            </a:fld>
            <a:endParaRPr lang="en-US"/>
          </a:p>
        </p:txBody>
      </p:sp>
    </p:spTree>
    <p:extLst>
      <p:ext uri="{BB962C8B-B14F-4D97-AF65-F5344CB8AC3E}">
        <p14:creationId xmlns:p14="http://schemas.microsoft.com/office/powerpoint/2010/main" val="2503659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066317-9BE9-0843-AFB8-4A6F53D5D2E3}" type="datetimeFigureOut">
              <a:rPr lang="en-US" smtClean="0"/>
              <a:pPr/>
              <a:t>9/9/2018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F4E5EA-4464-BA47-99FD-3764F01FF729}" type="slidenum">
              <a:rPr lang="en-US" smtClean="0"/>
              <a:pPr/>
              <a:t>‹#›</a:t>
            </a:fld>
            <a:endParaRPr lang="en-US"/>
          </a:p>
        </p:txBody>
      </p:sp>
    </p:spTree>
    <p:extLst>
      <p:ext uri="{BB962C8B-B14F-4D97-AF65-F5344CB8AC3E}">
        <p14:creationId xmlns:p14="http://schemas.microsoft.com/office/powerpoint/2010/main" val="1096102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91033-EC0B-47EB-A4D4-865BEEC887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8065D5-4412-463D-9514-73CF26A3C780}"/>
              </a:ext>
            </a:extLst>
          </p:cNvPr>
          <p:cNvSpPr>
            <a:spLocks noGrp="1"/>
          </p:cNvSpPr>
          <p:nvPr>
            <p:ph type="dt" sz="half" idx="10"/>
          </p:nvPr>
        </p:nvSpPr>
        <p:spPr/>
        <p:txBody>
          <a:bodyPr/>
          <a:lstStyle/>
          <a:p>
            <a:fld id="{AE066317-9BE9-0843-AFB8-4A6F53D5D2E3}" type="datetimeFigureOut">
              <a:rPr lang="en-US" smtClean="0"/>
              <a:pPr/>
              <a:t>9/9/2018</a:t>
            </a:fld>
            <a:endParaRPr lang="en-US"/>
          </a:p>
        </p:txBody>
      </p:sp>
      <p:sp>
        <p:nvSpPr>
          <p:cNvPr id="4" name="Footer Placeholder 3">
            <a:extLst>
              <a:ext uri="{FF2B5EF4-FFF2-40B4-BE49-F238E27FC236}">
                <a16:creationId xmlns:a16="http://schemas.microsoft.com/office/drawing/2014/main" id="{86F6FB87-F84D-4820-BA1E-8E8A3A7CB1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C51030-54D1-46F1-8788-B045998657AE}"/>
              </a:ext>
            </a:extLst>
          </p:cNvPr>
          <p:cNvSpPr>
            <a:spLocks noGrp="1"/>
          </p:cNvSpPr>
          <p:nvPr>
            <p:ph type="sldNum" sz="quarter" idx="12"/>
          </p:nvPr>
        </p:nvSpPr>
        <p:spPr/>
        <p:txBody>
          <a:bodyPr/>
          <a:lstStyle/>
          <a:p>
            <a:fld id="{6DF4E5EA-4464-BA47-99FD-3764F01FF729}" type="slidenum">
              <a:rPr lang="en-US" smtClean="0"/>
              <a:pPr/>
              <a:t>‹#›</a:t>
            </a:fld>
            <a:endParaRPr lang="en-US"/>
          </a:p>
        </p:txBody>
      </p:sp>
    </p:spTree>
    <p:extLst>
      <p:ext uri="{BB962C8B-B14F-4D97-AF65-F5344CB8AC3E}">
        <p14:creationId xmlns:p14="http://schemas.microsoft.com/office/powerpoint/2010/main" val="2803603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053736"/>
            <a:ext cx="4011084" cy="918069"/>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1053737"/>
            <a:ext cx="6815667" cy="507242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974575"/>
            <a:ext cx="4011084" cy="415158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AE066317-9BE9-0843-AFB8-4A6F53D5D2E3}" type="datetimeFigureOut">
              <a:rPr lang="en-US" smtClean="0"/>
              <a:pPr/>
              <a:t>9/9/2018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F4E5EA-4464-BA47-99FD-3764F01FF729}" type="slidenum">
              <a:rPr lang="en-US" smtClean="0"/>
              <a:pPr/>
              <a:t>‹#›</a:t>
            </a:fld>
            <a:endParaRPr lang="en-US"/>
          </a:p>
        </p:txBody>
      </p:sp>
    </p:spTree>
    <p:extLst>
      <p:ext uri="{BB962C8B-B14F-4D97-AF65-F5344CB8AC3E}">
        <p14:creationId xmlns:p14="http://schemas.microsoft.com/office/powerpoint/2010/main" val="3816873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jpe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963742"/>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2001078"/>
            <a:ext cx="10972800" cy="412508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066317-9BE9-0843-AFB8-4A6F53D5D2E3}" type="datetimeFigureOut">
              <a:rPr lang="en-US" smtClean="0"/>
              <a:pPr/>
              <a:t>9/9/2018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F4E5EA-4464-BA47-99FD-3764F01FF729}" type="slidenum">
              <a:rPr lang="en-US" smtClean="0"/>
              <a:pPr/>
              <a:t>‹#›</a:t>
            </a:fld>
            <a:endParaRPr lang="en-US"/>
          </a:p>
        </p:txBody>
      </p:sp>
    </p:spTree>
    <p:extLst>
      <p:ext uri="{BB962C8B-B14F-4D97-AF65-F5344CB8AC3E}">
        <p14:creationId xmlns:p14="http://schemas.microsoft.com/office/powerpoint/2010/main" val="3974175473"/>
      </p:ext>
    </p:extLst>
  </p:cSld>
  <p:clrMap bg1="lt1" tx1="dk1" bg2="lt2" tx2="dk2" accent1="accent1" accent2="accent2" accent3="accent3" accent4="accent4" accent5="accent5" accent6="accent6" hlink="hlink" folHlink="folHlink"/>
  <p:sldLayoutIdLst>
    <p:sldLayoutId id="2147483654" r:id="rId1"/>
    <p:sldLayoutId id="2147483649" r:id="rId2"/>
    <p:sldLayoutId id="2147483650" r:id="rId3"/>
    <p:sldLayoutId id="2147483651" r:id="rId4"/>
    <p:sldLayoutId id="2147483652" r:id="rId5"/>
    <p:sldLayoutId id="2147483653" r:id="rId6"/>
    <p:sldLayoutId id="2147483655" r:id="rId7"/>
    <p:sldLayoutId id="2147483668" r:id="rId8"/>
    <p:sldLayoutId id="2147483656" r:id="rId9"/>
    <p:sldLayoutId id="2147483657"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55040"/>
            <a:ext cx="10515600" cy="73564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91084A-F596-4DF0-AE58-234A2903A2CA}" type="datetimeFigureOut">
              <a:rPr lang="en-US" smtClean="0"/>
              <a:pPr/>
              <a:t>9/9/2018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91677E-BE15-4C24-87C6-16C5FB2231BA}" type="slidenum">
              <a:rPr lang="en-US" smtClean="0"/>
              <a:pPr/>
              <a:t>‹#›</a:t>
            </a:fld>
            <a:endParaRPr lang="en-US"/>
          </a:p>
        </p:txBody>
      </p:sp>
    </p:spTree>
    <p:extLst>
      <p:ext uri="{BB962C8B-B14F-4D97-AF65-F5344CB8AC3E}">
        <p14:creationId xmlns:p14="http://schemas.microsoft.com/office/powerpoint/2010/main" val="198840939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88E910-78CC-4510-8DBD-3C5562A043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84F8DE-D0E4-4459-A822-DF8B7ED371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5DFE11-9147-4036-9E11-E241507B85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D00E1A-22B9-47B2-9439-87127821EF51}" type="datetimeFigureOut">
              <a:rPr lang="en-US" smtClean="0"/>
              <a:pPr/>
              <a:t>9/9/2018</a:t>
            </a:fld>
            <a:endParaRPr lang="en-US"/>
          </a:p>
        </p:txBody>
      </p:sp>
      <p:sp>
        <p:nvSpPr>
          <p:cNvPr id="5" name="Footer Placeholder 4">
            <a:extLst>
              <a:ext uri="{FF2B5EF4-FFF2-40B4-BE49-F238E27FC236}">
                <a16:creationId xmlns:a16="http://schemas.microsoft.com/office/drawing/2014/main" id="{E924F619-A1E8-44E0-9569-00B2D892A8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CB721F-9B92-411F-9B93-7BF7B2588B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2510A7-D9CA-4BF3-8E36-F3885D4E451B}" type="slidenum">
              <a:rPr lang="en-US" smtClean="0"/>
              <a:pPr/>
              <a:t>‹#›</a:t>
            </a:fld>
            <a:endParaRPr lang="en-US"/>
          </a:p>
        </p:txBody>
      </p:sp>
    </p:spTree>
    <p:extLst>
      <p:ext uri="{BB962C8B-B14F-4D97-AF65-F5344CB8AC3E}">
        <p14:creationId xmlns:p14="http://schemas.microsoft.com/office/powerpoint/2010/main" val="260084737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6783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70377"/>
            <a:ext cx="10972800" cy="5561052"/>
          </a:xfrm>
        </p:spPr>
        <p:txBody>
          <a:bodyPr>
            <a:normAutofit fontScale="90000"/>
          </a:bodyPr>
          <a:lstStyle/>
          <a:p>
            <a:pPr algn="l"/>
            <a:br>
              <a:rPr lang="en-GB" sz="2700" dirty="0"/>
            </a:br>
            <a:r>
              <a:rPr lang="en-GB" sz="2700" dirty="0">
                <a:latin typeface="Arial" pitchFamily="34" charset="0"/>
                <a:cs typeface="Arial" pitchFamily="34" charset="0"/>
              </a:rPr>
              <a:t>IEEE EMC Society United Kingdom and Ireland Chapter</a:t>
            </a:r>
            <a:br>
              <a:rPr lang="en-GB" sz="3200" dirty="0"/>
            </a:br>
            <a:r>
              <a:rPr lang="en-GB" sz="1600" b="1" dirty="0">
                <a:latin typeface="Arial" pitchFamily="34" charset="0"/>
                <a:cs typeface="Arial" pitchFamily="34" charset="0"/>
              </a:rPr>
              <a:t>Chapter Committee.</a:t>
            </a:r>
            <a:br>
              <a:rPr lang="en-GB" sz="1600" dirty="0">
                <a:latin typeface="Arial" pitchFamily="34" charset="0"/>
                <a:cs typeface="Arial" pitchFamily="34" charset="0"/>
              </a:rPr>
            </a:br>
            <a:r>
              <a:rPr lang="en-GB" sz="1600" dirty="0">
                <a:latin typeface="Arial" pitchFamily="34" charset="0"/>
                <a:cs typeface="Arial" pitchFamily="34" charset="0"/>
              </a:rPr>
              <a:t>Roy Ediss		Chairman, Event Coordinator         Two year term 2017-2018</a:t>
            </a:r>
            <a:br>
              <a:rPr lang="en-GB" sz="1600" dirty="0">
                <a:latin typeface="Arial" pitchFamily="34" charset="0"/>
                <a:cs typeface="Arial" pitchFamily="34" charset="0"/>
              </a:rPr>
            </a:br>
            <a:r>
              <a:rPr lang="en-GB" sz="1600" dirty="0">
                <a:latin typeface="Arial" pitchFamily="34" charset="0"/>
                <a:cs typeface="Arial" pitchFamily="34" charset="0"/>
              </a:rPr>
              <a:t>Paul </a:t>
            </a:r>
            <a:r>
              <a:rPr lang="en-GB" sz="1600" dirty="0" err="1">
                <a:latin typeface="Arial" pitchFamily="34" charset="0"/>
                <a:cs typeface="Arial" pitchFamily="34" charset="0"/>
              </a:rPr>
              <a:t>Duxford</a:t>
            </a:r>
            <a:r>
              <a:rPr lang="en-GB" sz="1600" dirty="0">
                <a:latin typeface="Arial" pitchFamily="34" charset="0"/>
                <a:cs typeface="Arial" pitchFamily="34" charset="0"/>
              </a:rPr>
              <a:t>	Vice Chairman</a:t>
            </a:r>
            <a:br>
              <a:rPr lang="en-GB" sz="1600" dirty="0">
                <a:latin typeface="Arial" pitchFamily="34" charset="0"/>
                <a:cs typeface="Arial" pitchFamily="34" charset="0"/>
              </a:rPr>
            </a:br>
            <a:r>
              <a:rPr lang="en-GB" sz="1600" dirty="0">
                <a:latin typeface="Arial" pitchFamily="34" charset="0"/>
                <a:cs typeface="Arial" pitchFamily="34" charset="0"/>
              </a:rPr>
              <a:t>Paul </a:t>
            </a:r>
            <a:r>
              <a:rPr lang="en-GB" sz="1600" dirty="0" err="1">
                <a:latin typeface="Arial" pitchFamily="34" charset="0"/>
                <a:cs typeface="Arial" pitchFamily="34" charset="0"/>
              </a:rPr>
              <a:t>Vertannes</a:t>
            </a:r>
            <a:r>
              <a:rPr lang="en-GB" sz="1600" dirty="0">
                <a:latin typeface="Arial" pitchFamily="34" charset="0"/>
                <a:cs typeface="Arial" pitchFamily="34" charset="0"/>
              </a:rPr>
              <a:t>	Secretary, Treasurer	</a:t>
            </a:r>
            <a:br>
              <a:rPr lang="en-GB" sz="1600" dirty="0">
                <a:latin typeface="Arial" pitchFamily="34" charset="0"/>
                <a:cs typeface="Arial" pitchFamily="34" charset="0"/>
              </a:rPr>
            </a:br>
            <a:r>
              <a:rPr lang="en-GB" sz="1600" dirty="0">
                <a:latin typeface="Arial" pitchFamily="34" charset="0"/>
                <a:cs typeface="Arial" pitchFamily="34" charset="0"/>
              </a:rPr>
              <a:t>Alan Warner 	External Liaison, Event Coordinator</a:t>
            </a:r>
            <a:br>
              <a:rPr lang="en-GB" sz="1600" dirty="0">
                <a:latin typeface="Arial" pitchFamily="34" charset="0"/>
                <a:cs typeface="Arial" pitchFamily="34" charset="0"/>
              </a:rPr>
            </a:br>
            <a:r>
              <a:rPr lang="en-GB" sz="1600" dirty="0">
                <a:latin typeface="Arial" pitchFamily="34" charset="0"/>
                <a:cs typeface="Arial" pitchFamily="34" charset="0"/>
              </a:rPr>
              <a:t>Tony </a:t>
            </a:r>
            <a:r>
              <a:rPr lang="en-GB" sz="1600" dirty="0" err="1">
                <a:latin typeface="Arial" pitchFamily="34" charset="0"/>
                <a:cs typeface="Arial" pitchFamily="34" charset="0"/>
              </a:rPr>
              <a:t>Swainson</a:t>
            </a:r>
            <a:r>
              <a:rPr lang="en-GB" sz="1600" dirty="0">
                <a:latin typeface="Arial" pitchFamily="34" charset="0"/>
                <a:cs typeface="Arial" pitchFamily="34" charset="0"/>
              </a:rPr>
              <a:t>  	</a:t>
            </a:r>
            <a:r>
              <a:rPr lang="en-GB" sz="1600" dirty="0" err="1">
                <a:latin typeface="Arial" pitchFamily="34" charset="0"/>
                <a:cs typeface="Arial" pitchFamily="34" charset="0"/>
              </a:rPr>
              <a:t>ListServe</a:t>
            </a:r>
            <a:r>
              <a:rPr lang="en-GB" sz="1600" dirty="0">
                <a:latin typeface="Arial" pitchFamily="34" charset="0"/>
                <a:cs typeface="Arial" pitchFamily="34" charset="0"/>
              </a:rPr>
              <a:t> Manager</a:t>
            </a:r>
            <a:br>
              <a:rPr lang="en-GB" sz="1600" dirty="0">
                <a:latin typeface="Arial" pitchFamily="34" charset="0"/>
                <a:cs typeface="Arial" pitchFamily="34" charset="0"/>
              </a:rPr>
            </a:br>
            <a:r>
              <a:rPr lang="en-GB" sz="1600" dirty="0">
                <a:latin typeface="Arial" pitchFamily="34" charset="0"/>
                <a:cs typeface="Arial" pitchFamily="34" charset="0"/>
              </a:rPr>
              <a:t>Nick Hooper	Membership Development</a:t>
            </a:r>
            <a:br>
              <a:rPr lang="en-GB" sz="1600" dirty="0">
                <a:latin typeface="Arial" pitchFamily="34" charset="0"/>
                <a:cs typeface="Arial" pitchFamily="34" charset="0"/>
              </a:rPr>
            </a:br>
            <a:r>
              <a:rPr lang="en-GB" sz="1600" dirty="0">
                <a:latin typeface="Arial" pitchFamily="34" charset="0"/>
                <a:cs typeface="Arial" pitchFamily="34" charset="0"/>
              </a:rPr>
              <a:t>Other committee members: </a:t>
            </a:r>
            <a:br>
              <a:rPr lang="en-GB" sz="1600" dirty="0">
                <a:latin typeface="Arial" pitchFamily="34" charset="0"/>
                <a:cs typeface="Arial" pitchFamily="34" charset="0"/>
              </a:rPr>
            </a:br>
            <a:r>
              <a:rPr lang="en-GB" sz="1600" dirty="0">
                <a:latin typeface="Arial" pitchFamily="34" charset="0"/>
                <a:cs typeface="Arial" pitchFamily="34" charset="0"/>
              </a:rPr>
              <a:t>Nick Wainwright,   </a:t>
            </a:r>
            <a:br>
              <a:rPr lang="en-GB" sz="1600" dirty="0">
                <a:latin typeface="Arial" pitchFamily="34" charset="0"/>
                <a:cs typeface="Arial" pitchFamily="34" charset="0"/>
              </a:rPr>
            </a:br>
            <a:r>
              <a:rPr lang="en-GB" sz="1600" dirty="0">
                <a:latin typeface="Arial" pitchFamily="34" charset="0"/>
                <a:cs typeface="Arial" pitchFamily="34" charset="0"/>
              </a:rPr>
              <a:t>Adrian Monk,  </a:t>
            </a:r>
            <a:br>
              <a:rPr lang="en-GB" sz="1600" dirty="0">
                <a:latin typeface="Arial" pitchFamily="34" charset="0"/>
                <a:cs typeface="Arial" pitchFamily="34" charset="0"/>
              </a:rPr>
            </a:br>
            <a:r>
              <a:rPr lang="en-GB" sz="1600" dirty="0">
                <a:latin typeface="Arial" pitchFamily="34" charset="0"/>
                <a:cs typeface="Arial" pitchFamily="34" charset="0"/>
              </a:rPr>
              <a:t>Alistair Duffy </a:t>
            </a:r>
            <a:br>
              <a:rPr lang="en-GB" sz="1600" dirty="0">
                <a:latin typeface="Arial" pitchFamily="34" charset="0"/>
                <a:cs typeface="Arial" pitchFamily="34" charset="0"/>
              </a:rPr>
            </a:br>
            <a:br>
              <a:rPr lang="en-GB" sz="1600" dirty="0">
                <a:latin typeface="Arial" pitchFamily="34" charset="0"/>
                <a:cs typeface="Arial" pitchFamily="34" charset="0"/>
              </a:rPr>
            </a:br>
            <a:r>
              <a:rPr lang="en-GB" sz="1600" b="1" dirty="0">
                <a:latin typeface="Arial" pitchFamily="34" charset="0"/>
                <a:cs typeface="Arial" pitchFamily="34" charset="0"/>
              </a:rPr>
              <a:t>Membership and activity</a:t>
            </a:r>
            <a:br>
              <a:rPr lang="en-GB" sz="1600" dirty="0">
                <a:latin typeface="Arial" pitchFamily="34" charset="0"/>
                <a:cs typeface="Arial" pitchFamily="34" charset="0"/>
              </a:rPr>
            </a:br>
            <a:r>
              <a:rPr lang="en-GB" sz="1600" dirty="0">
                <a:latin typeface="Arial" pitchFamily="34" charset="0"/>
                <a:cs typeface="Arial" pitchFamily="34" charset="0"/>
              </a:rPr>
              <a:t>How many members are in your chapter?	119 Members listed – spread across the UK and Ireland, highest density in SE England</a:t>
            </a:r>
            <a:br>
              <a:rPr lang="en-GB" sz="1600" dirty="0">
                <a:latin typeface="Arial" pitchFamily="34" charset="0"/>
                <a:cs typeface="Arial" pitchFamily="34" charset="0"/>
              </a:rPr>
            </a:br>
            <a:br>
              <a:rPr lang="en-GB" sz="1600" dirty="0">
                <a:latin typeface="Arial" pitchFamily="34" charset="0"/>
                <a:cs typeface="Arial" pitchFamily="34" charset="0"/>
              </a:rPr>
            </a:br>
            <a:r>
              <a:rPr lang="en-GB" sz="1600" dirty="0">
                <a:latin typeface="Arial" pitchFamily="34" charset="0"/>
                <a:cs typeface="Arial" pitchFamily="34" charset="0"/>
              </a:rPr>
              <a:t>What’s the average meeting attendance? 	20 average attendees. – meetings are open-to-all without charge</a:t>
            </a:r>
            <a:br>
              <a:rPr lang="en-GB" sz="1600" dirty="0">
                <a:latin typeface="Arial" pitchFamily="34" charset="0"/>
                <a:cs typeface="Arial" pitchFamily="34" charset="0"/>
              </a:rPr>
            </a:br>
            <a:br>
              <a:rPr lang="en-GB" sz="1600" dirty="0">
                <a:latin typeface="Arial" pitchFamily="34" charset="0"/>
                <a:cs typeface="Arial" pitchFamily="34" charset="0"/>
              </a:rPr>
            </a:br>
            <a:r>
              <a:rPr lang="en-GB" sz="1600" dirty="0">
                <a:latin typeface="Arial" pitchFamily="34" charset="0"/>
                <a:cs typeface="Arial" pitchFamily="34" charset="0"/>
              </a:rPr>
              <a:t>What do you think you are doing right?		Chapter has held around 80 technical meeting since 1998</a:t>
            </a:r>
            <a:br>
              <a:rPr lang="en-GB" sz="1600" dirty="0">
                <a:latin typeface="Arial" pitchFamily="34" charset="0"/>
                <a:cs typeface="Arial" pitchFamily="34" charset="0"/>
              </a:rPr>
            </a:br>
            <a:r>
              <a:rPr lang="en-GB" sz="1600" dirty="0">
                <a:latin typeface="Arial" pitchFamily="34" charset="0"/>
                <a:cs typeface="Arial" pitchFamily="34" charset="0"/>
              </a:rPr>
              <a:t> 								Technical meetings often held at sites of added interest </a:t>
            </a:r>
            <a:br>
              <a:rPr lang="en-GB" sz="1600" dirty="0">
                <a:latin typeface="Arial" pitchFamily="34" charset="0"/>
                <a:cs typeface="Arial" pitchFamily="34" charset="0"/>
              </a:rPr>
            </a:br>
            <a:r>
              <a:rPr lang="en-GB" sz="1600" dirty="0">
                <a:latin typeface="Arial" pitchFamily="34" charset="0"/>
                <a:cs typeface="Arial" pitchFamily="34" charset="0"/>
              </a:rPr>
              <a:t> 								Meetings sometimes reported in EMC Magazine Chapter Chatter </a:t>
            </a:r>
            <a:br>
              <a:rPr lang="en-GB" sz="1600" dirty="0">
                <a:latin typeface="Arial" pitchFamily="34" charset="0"/>
                <a:cs typeface="Arial" pitchFamily="34" charset="0"/>
              </a:rPr>
            </a:br>
            <a:r>
              <a:rPr lang="en-GB" sz="1600" dirty="0">
                <a:latin typeface="Arial" pitchFamily="34" charset="0"/>
                <a:cs typeface="Arial" pitchFamily="34" charset="0"/>
              </a:rPr>
              <a:t> 								AGM held each December to agree committee &amp; next year’s meeting dates, locations, 									topics</a:t>
            </a:r>
            <a:br>
              <a:rPr lang="en-GB" sz="1600" dirty="0">
                <a:latin typeface="Arial" pitchFamily="34" charset="0"/>
                <a:cs typeface="Arial" pitchFamily="34" charset="0"/>
              </a:rPr>
            </a:br>
            <a:br>
              <a:rPr lang="en-GB" sz="1600" dirty="0">
                <a:latin typeface="Arial" pitchFamily="34" charset="0"/>
                <a:cs typeface="Arial" pitchFamily="34" charset="0"/>
              </a:rPr>
            </a:br>
            <a:endParaRPr lang="en-GB" sz="1600" dirty="0">
              <a:latin typeface="Arial" pitchFamily="34" charset="0"/>
              <a:cs typeface="Arial" pitchFamily="34" charset="0"/>
            </a:endParaRPr>
          </a:p>
        </p:txBody>
      </p:sp>
    </p:spTree>
    <p:extLst>
      <p:ext uri="{BB962C8B-B14F-4D97-AF65-F5344CB8AC3E}">
        <p14:creationId xmlns:p14="http://schemas.microsoft.com/office/powerpoint/2010/main" val="2381204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br>
              <a:rPr lang="en-GB" dirty="0"/>
            </a:br>
            <a:endParaRPr lang="en-US" dirty="0"/>
          </a:p>
        </p:txBody>
      </p:sp>
      <p:sp>
        <p:nvSpPr>
          <p:cNvPr id="3" name="Subtitle 2"/>
          <p:cNvSpPr>
            <a:spLocks noGrp="1"/>
          </p:cNvSpPr>
          <p:nvPr>
            <p:ph type="subTitle" idx="1"/>
          </p:nvPr>
        </p:nvSpPr>
        <p:spPr>
          <a:xfrm>
            <a:off x="470263" y="1153551"/>
            <a:ext cx="11482251" cy="5116620"/>
          </a:xfrm>
        </p:spPr>
        <p:txBody>
          <a:bodyPr>
            <a:normAutofit/>
          </a:bodyPr>
          <a:lstStyle/>
          <a:p>
            <a:pPr algn="l"/>
            <a:r>
              <a:rPr lang="en-GB" sz="2400" dirty="0">
                <a:solidFill>
                  <a:schemeClr val="tx1"/>
                </a:solidFill>
                <a:latin typeface="Arial" pitchFamily="34" charset="0"/>
                <a:cs typeface="Arial" pitchFamily="34" charset="0"/>
              </a:rPr>
              <a:t>IEEE EMC Society United Kingdom and Ireland Chapter</a:t>
            </a:r>
          </a:p>
          <a:p>
            <a:pPr algn="l"/>
            <a:r>
              <a:rPr lang="en-GB" sz="1400" b="1" dirty="0">
                <a:solidFill>
                  <a:schemeClr val="tx1"/>
                </a:solidFill>
                <a:latin typeface="Arial" pitchFamily="34" charset="0"/>
                <a:cs typeface="Arial" pitchFamily="34" charset="0"/>
              </a:rPr>
              <a:t>Recent technical meetings	</a:t>
            </a:r>
          </a:p>
          <a:p>
            <a:pPr algn="l"/>
            <a:r>
              <a:rPr lang="en-GB" sz="1400" b="1" dirty="0">
                <a:solidFill>
                  <a:schemeClr val="tx1"/>
                </a:solidFill>
                <a:latin typeface="Arial" pitchFamily="34" charset="0"/>
                <a:cs typeface="Arial" pitchFamily="34" charset="0"/>
              </a:rPr>
              <a:t>April 2017 at </a:t>
            </a:r>
            <a:r>
              <a:rPr lang="en-GB" sz="1400" b="1" dirty="0" err="1">
                <a:solidFill>
                  <a:schemeClr val="tx1"/>
                </a:solidFill>
                <a:latin typeface="Arial" pitchFamily="34" charset="0"/>
                <a:cs typeface="Arial" pitchFamily="34" charset="0"/>
              </a:rPr>
              <a:t>Boscombe</a:t>
            </a:r>
            <a:r>
              <a:rPr lang="en-GB" sz="1400" b="1" dirty="0">
                <a:solidFill>
                  <a:schemeClr val="tx1"/>
                </a:solidFill>
                <a:latin typeface="Arial" pitchFamily="34" charset="0"/>
                <a:cs typeface="Arial" pitchFamily="34" charset="0"/>
              </a:rPr>
              <a:t> Down Aviation Collection (BDAC) Old </a:t>
            </a:r>
            <a:r>
              <a:rPr lang="en-GB" sz="1400" b="1" dirty="0" err="1">
                <a:solidFill>
                  <a:schemeClr val="tx1"/>
                </a:solidFill>
                <a:latin typeface="Arial" pitchFamily="34" charset="0"/>
                <a:cs typeface="Arial" pitchFamily="34" charset="0"/>
              </a:rPr>
              <a:t>Sarum</a:t>
            </a:r>
            <a:r>
              <a:rPr lang="en-GB" sz="1400" b="1" dirty="0">
                <a:solidFill>
                  <a:schemeClr val="tx1"/>
                </a:solidFill>
                <a:latin typeface="Arial" pitchFamily="34" charset="0"/>
                <a:cs typeface="Arial" pitchFamily="34" charset="0"/>
              </a:rPr>
              <a:t> Airfield Museum</a:t>
            </a:r>
            <a:r>
              <a:rPr lang="en-GB" sz="1400" dirty="0">
                <a:solidFill>
                  <a:schemeClr val="tx1"/>
                </a:solidFill>
                <a:latin typeface="Arial" pitchFamily="34" charset="0"/>
                <a:cs typeface="Arial" pitchFamily="34" charset="0"/>
              </a:rPr>
              <a:t>, with content on Radio Equipment Directive,  Absorber technology, Conducted immunity testing, </a:t>
            </a:r>
            <a:r>
              <a:rPr lang="en-GB" sz="1400" dirty="0" err="1">
                <a:solidFill>
                  <a:schemeClr val="tx1"/>
                </a:solidFill>
                <a:latin typeface="Arial" pitchFamily="34" charset="0"/>
                <a:cs typeface="Arial" pitchFamily="34" charset="0"/>
              </a:rPr>
              <a:t>Qinetiq</a:t>
            </a:r>
            <a:r>
              <a:rPr lang="en-GB" sz="1400" dirty="0">
                <a:solidFill>
                  <a:schemeClr val="tx1"/>
                </a:solidFill>
                <a:latin typeface="Arial" pitchFamily="34" charset="0"/>
                <a:cs typeface="Arial" pitchFamily="34" charset="0"/>
              </a:rPr>
              <a:t> test and evaluation group</a:t>
            </a:r>
          </a:p>
          <a:p>
            <a:pPr algn="l"/>
            <a:r>
              <a:rPr lang="en-GB" sz="1400" b="1" dirty="0">
                <a:solidFill>
                  <a:schemeClr val="tx1"/>
                </a:solidFill>
                <a:latin typeface="Arial" pitchFamily="34" charset="0"/>
                <a:cs typeface="Arial" pitchFamily="34" charset="0"/>
              </a:rPr>
              <a:t>July 2017 at Buckinghamshire Railway Centre</a:t>
            </a:r>
            <a:r>
              <a:rPr lang="en-GB" sz="1400" dirty="0">
                <a:solidFill>
                  <a:schemeClr val="tx1"/>
                </a:solidFill>
                <a:latin typeface="Arial" pitchFamily="34" charset="0"/>
                <a:cs typeface="Arial" pitchFamily="34" charset="0"/>
              </a:rPr>
              <a:t>, with content on PLT issues, EM disturbances and Functional Safety, EM modelling and certification of aircraft.</a:t>
            </a:r>
          </a:p>
          <a:p>
            <a:pPr algn="l"/>
            <a:r>
              <a:rPr lang="en-GB" sz="1400" b="1" dirty="0">
                <a:solidFill>
                  <a:schemeClr val="tx1"/>
                </a:solidFill>
                <a:latin typeface="Arial" pitchFamily="34" charset="0"/>
                <a:cs typeface="Arial" pitchFamily="34" charset="0"/>
              </a:rPr>
              <a:t>December 2017 at </a:t>
            </a:r>
            <a:r>
              <a:rPr lang="en-GB" sz="1400" b="1" dirty="0" err="1">
                <a:solidFill>
                  <a:schemeClr val="tx1"/>
                </a:solidFill>
                <a:latin typeface="Arial" pitchFamily="34" charset="0"/>
                <a:cs typeface="Arial" pitchFamily="34" charset="0"/>
              </a:rPr>
              <a:t>Ofcom</a:t>
            </a:r>
            <a:r>
              <a:rPr lang="en-GB" sz="1400" b="1" dirty="0">
                <a:solidFill>
                  <a:schemeClr val="tx1"/>
                </a:solidFill>
                <a:latin typeface="Arial" pitchFamily="34" charset="0"/>
                <a:cs typeface="Arial" pitchFamily="34" charset="0"/>
              </a:rPr>
              <a:t> Central London, </a:t>
            </a:r>
            <a:r>
              <a:rPr lang="en-GB" sz="1400" dirty="0">
                <a:solidFill>
                  <a:schemeClr val="tx1"/>
                </a:solidFill>
                <a:latin typeface="Arial" pitchFamily="34" charset="0"/>
                <a:cs typeface="Arial" pitchFamily="34" charset="0"/>
              </a:rPr>
              <a:t>with varied content and presentations by two IEEE EMC Soc Distinguished Lecturers Dr </a:t>
            </a:r>
            <a:r>
              <a:rPr lang="en-GB" sz="1400" dirty="0" err="1">
                <a:solidFill>
                  <a:schemeClr val="tx1"/>
                </a:solidFill>
                <a:latin typeface="Arial" pitchFamily="34" charset="0"/>
                <a:cs typeface="Arial" pitchFamily="34" charset="0"/>
              </a:rPr>
              <a:t>Farhad</a:t>
            </a:r>
            <a:r>
              <a:rPr lang="en-GB" sz="1400" dirty="0">
                <a:solidFill>
                  <a:schemeClr val="tx1"/>
                </a:solidFill>
                <a:latin typeface="Arial" pitchFamily="34" charset="0"/>
                <a:cs typeface="Arial" pitchFamily="34" charset="0"/>
              </a:rPr>
              <a:t> </a:t>
            </a:r>
            <a:r>
              <a:rPr lang="en-GB" sz="1400" dirty="0" err="1">
                <a:solidFill>
                  <a:schemeClr val="tx1"/>
                </a:solidFill>
                <a:latin typeface="Arial" pitchFamily="34" charset="0"/>
                <a:cs typeface="Arial" pitchFamily="34" charset="0"/>
              </a:rPr>
              <a:t>Rachidi-Haeri</a:t>
            </a:r>
            <a:r>
              <a:rPr lang="en-GB" sz="1400" dirty="0">
                <a:solidFill>
                  <a:schemeClr val="tx1"/>
                </a:solidFill>
                <a:latin typeface="Arial" pitchFamily="34" charset="0"/>
                <a:cs typeface="Arial" pitchFamily="34" charset="0"/>
              </a:rPr>
              <a:t> and Andy Marvin.</a:t>
            </a:r>
          </a:p>
          <a:p>
            <a:pPr algn="l"/>
            <a:r>
              <a:rPr lang="en-GB" sz="1400" b="1" dirty="0">
                <a:solidFill>
                  <a:schemeClr val="tx1"/>
                </a:solidFill>
                <a:latin typeface="Arial" pitchFamily="34" charset="0"/>
                <a:cs typeface="Arial" pitchFamily="34" charset="0"/>
              </a:rPr>
              <a:t>April 2018 </a:t>
            </a:r>
            <a:r>
              <a:rPr lang="en-GB" sz="1400" b="1" dirty="0" err="1">
                <a:solidFill>
                  <a:schemeClr val="tx1"/>
                </a:solidFill>
                <a:latin typeface="Arial" pitchFamily="34" charset="0"/>
                <a:cs typeface="Arial" pitchFamily="34" charset="0"/>
              </a:rPr>
              <a:t>Amberley</a:t>
            </a:r>
            <a:r>
              <a:rPr lang="en-GB" sz="1400" b="1" dirty="0">
                <a:solidFill>
                  <a:schemeClr val="tx1"/>
                </a:solidFill>
                <a:latin typeface="Arial" pitchFamily="34" charset="0"/>
                <a:cs typeface="Arial" pitchFamily="34" charset="0"/>
              </a:rPr>
              <a:t> Museum and Heritage </a:t>
            </a:r>
            <a:r>
              <a:rPr lang="en-GB" sz="1400" b="1" dirty="0" err="1">
                <a:solidFill>
                  <a:schemeClr val="tx1"/>
                </a:solidFill>
                <a:latin typeface="Arial" pitchFamily="34" charset="0"/>
                <a:cs typeface="Arial" pitchFamily="34" charset="0"/>
              </a:rPr>
              <a:t>Center</a:t>
            </a:r>
            <a:r>
              <a:rPr lang="en-GB" sz="1400" b="1" dirty="0">
                <a:solidFill>
                  <a:schemeClr val="tx1"/>
                </a:solidFill>
                <a:latin typeface="Arial" pitchFamily="34" charset="0"/>
                <a:cs typeface="Arial" pitchFamily="34" charset="0"/>
              </a:rPr>
              <a:t>, West Sussex, </a:t>
            </a:r>
            <a:r>
              <a:rPr lang="en-GB" sz="1400" dirty="0">
                <a:solidFill>
                  <a:schemeClr val="tx1"/>
                </a:solidFill>
                <a:latin typeface="Arial" pitchFamily="34" charset="0"/>
                <a:cs typeface="Arial" pitchFamily="34" charset="0"/>
              </a:rPr>
              <a:t>with content on World 900 MHz band alignment, Radiated emission measurement below 30 MHz, analyzing the effects of EFT immunity test.</a:t>
            </a:r>
          </a:p>
          <a:p>
            <a:pPr algn="l"/>
            <a:endParaRPr lang="en-US" sz="1400" dirty="0">
              <a:solidFill>
                <a:schemeClr val="tx1"/>
              </a:solidFill>
              <a:latin typeface="Arial" pitchFamily="34" charset="0"/>
              <a:cs typeface="Arial" pitchFamily="34" charset="0"/>
            </a:endParaRPr>
          </a:p>
        </p:txBody>
      </p:sp>
      <p:pic>
        <p:nvPicPr>
          <p:cNvPr id="4" name="Picture 3"/>
          <p:cNvPicPr/>
          <p:nvPr/>
        </p:nvPicPr>
        <p:blipFill>
          <a:blip r:embed="rId2" cstate="print"/>
          <a:srcRect/>
          <a:stretch>
            <a:fillRect/>
          </a:stretch>
        </p:blipFill>
        <p:spPr bwMode="auto">
          <a:xfrm>
            <a:off x="1071154" y="3846635"/>
            <a:ext cx="10006150" cy="2669720"/>
          </a:xfrm>
          <a:prstGeom prst="rect">
            <a:avLst/>
          </a:prstGeom>
          <a:noFill/>
          <a:ln w="9525">
            <a:noFill/>
            <a:miter lim="800000"/>
            <a:headEnd/>
            <a:tailEnd/>
          </a:ln>
        </p:spPr>
      </p:pic>
    </p:spTree>
    <p:extLst>
      <p:ext uri="{BB962C8B-B14F-4D97-AF65-F5344CB8AC3E}">
        <p14:creationId xmlns:p14="http://schemas.microsoft.com/office/powerpoint/2010/main" val="2627766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3569"/>
            <a:ext cx="10972800" cy="5319308"/>
          </a:xfrm>
        </p:spPr>
        <p:txBody>
          <a:bodyPr>
            <a:normAutofit fontScale="90000"/>
          </a:bodyPr>
          <a:lstStyle/>
          <a:p>
            <a:pPr algn="l"/>
            <a:r>
              <a:rPr lang="en-GB" sz="2400" dirty="0">
                <a:latin typeface="Arial" pitchFamily="34" charset="0"/>
                <a:cs typeface="Arial" pitchFamily="34" charset="0"/>
              </a:rPr>
              <a:t>IEEE EMC Society United Kingdom and Ireland Chapter</a:t>
            </a:r>
            <a:br>
              <a:rPr lang="en-GB" sz="2400" dirty="0">
                <a:latin typeface="Arial" pitchFamily="34" charset="0"/>
                <a:cs typeface="Arial" pitchFamily="34" charset="0"/>
              </a:rPr>
            </a:br>
            <a:br>
              <a:rPr lang="en-GB" sz="1800" dirty="0">
                <a:latin typeface="Arial" pitchFamily="34" charset="0"/>
                <a:cs typeface="Arial" pitchFamily="34" charset="0"/>
              </a:rPr>
            </a:br>
            <a:r>
              <a:rPr lang="en-GB" sz="1400" b="1" dirty="0" err="1">
                <a:latin typeface="Arial" pitchFamily="34" charset="0"/>
                <a:cs typeface="Arial" pitchFamily="34" charset="0"/>
              </a:rPr>
              <a:t>Vtools</a:t>
            </a:r>
            <a:r>
              <a:rPr lang="en-GB" sz="1400" b="1" dirty="0">
                <a:latin typeface="Arial" pitchFamily="34" charset="0"/>
                <a:cs typeface="Arial" pitchFamily="34" charset="0"/>
              </a:rPr>
              <a:t> used to report Chapter meetings.  </a:t>
            </a:r>
            <a:r>
              <a:rPr lang="en-GB" sz="1400" dirty="0">
                <a:latin typeface="Arial" pitchFamily="34" charset="0"/>
                <a:cs typeface="Arial" pitchFamily="34" charset="0"/>
              </a:rPr>
              <a:t>			- Which has limited entry format </a:t>
            </a:r>
            <a:br>
              <a:rPr lang="en-GB" sz="1400" dirty="0">
                <a:latin typeface="Arial" pitchFamily="34" charset="0"/>
                <a:cs typeface="Arial" pitchFamily="34" charset="0"/>
              </a:rPr>
            </a:br>
            <a:br>
              <a:rPr lang="en-GB" sz="1400" dirty="0">
                <a:latin typeface="Arial" pitchFamily="34" charset="0"/>
                <a:cs typeface="Arial" pitchFamily="34" charset="0"/>
              </a:rPr>
            </a:br>
            <a:r>
              <a:rPr lang="en-GB" sz="1400" b="1" dirty="0">
                <a:latin typeface="Arial" pitchFamily="34" charset="0"/>
                <a:cs typeface="Arial" pitchFamily="34" charset="0"/>
              </a:rPr>
              <a:t>SAMIEEE used to access Chapter membership data. </a:t>
            </a:r>
            <a:r>
              <a:rPr lang="en-GB" sz="1400" dirty="0">
                <a:latin typeface="Arial" pitchFamily="34" charset="0"/>
                <a:cs typeface="Arial" pitchFamily="34" charset="0"/>
              </a:rPr>
              <a:t>	- But more recently IEEE OU Analytics with Tableau, used.  </a:t>
            </a:r>
            <a:br>
              <a:rPr lang="en-GB" sz="1400" dirty="0">
                <a:latin typeface="Arial" pitchFamily="34" charset="0"/>
                <a:cs typeface="Arial" pitchFamily="34" charset="0"/>
              </a:rPr>
            </a:br>
            <a:r>
              <a:rPr lang="en-GB" sz="1400" dirty="0">
                <a:latin typeface="Arial" pitchFamily="34" charset="0"/>
                <a:cs typeface="Arial" pitchFamily="34" charset="0"/>
              </a:rPr>
              <a:t>										- This is SAMIEEE replacement but believed to still use SAMIEEE data, with a 									  	   	  </a:t>
            </a:r>
            <a:r>
              <a:rPr lang="en-GB" sz="1400" dirty="0"/>
              <a:t>data  visualization tool.</a:t>
            </a:r>
            <a:br>
              <a:rPr lang="en-GB" sz="1400" dirty="0"/>
            </a:br>
            <a:br>
              <a:rPr lang="en-GB" sz="1400" dirty="0"/>
            </a:br>
            <a:br>
              <a:rPr lang="en-GB" sz="1400" dirty="0"/>
            </a:br>
            <a:br>
              <a:rPr lang="en-GB" sz="1400" dirty="0">
                <a:latin typeface="Arial" pitchFamily="34" charset="0"/>
                <a:cs typeface="Arial" pitchFamily="34" charset="0"/>
              </a:rPr>
            </a:br>
            <a:r>
              <a:rPr lang="en-GB" sz="1400" dirty="0">
                <a:latin typeface="Arial" pitchFamily="34" charset="0"/>
                <a:cs typeface="Arial" pitchFamily="34" charset="0"/>
              </a:rPr>
              <a:t>		</a:t>
            </a:r>
            <a:r>
              <a:rPr lang="en-GB" sz="1400" dirty="0"/>
              <a:t> </a:t>
            </a:r>
            <a:br>
              <a:rPr lang="en-GB" sz="1400" dirty="0"/>
            </a:br>
            <a:br>
              <a:rPr lang="en-GB" sz="1400" dirty="0"/>
            </a:br>
            <a:br>
              <a:rPr lang="en-GB" sz="1400" dirty="0"/>
            </a:br>
            <a:br>
              <a:rPr lang="en-GB" sz="1400" dirty="0"/>
            </a:br>
            <a:br>
              <a:rPr lang="en-GB" sz="1400" dirty="0"/>
            </a:br>
            <a:br>
              <a:rPr lang="en-GB" sz="1400" dirty="0"/>
            </a:br>
            <a:br>
              <a:rPr lang="en-GB" sz="1400" dirty="0"/>
            </a:br>
            <a:br>
              <a:rPr lang="en-GB" sz="1400" dirty="0"/>
            </a:br>
            <a:br>
              <a:rPr lang="en-GB" sz="1400" dirty="0"/>
            </a:br>
            <a:br>
              <a:rPr lang="en-GB" sz="1400" dirty="0">
                <a:latin typeface="Arial" pitchFamily="34" charset="0"/>
                <a:cs typeface="Arial" pitchFamily="34" charset="0"/>
              </a:rPr>
            </a:br>
            <a:r>
              <a:rPr lang="en-GB" sz="1400" b="1" dirty="0" err="1">
                <a:latin typeface="Arial" pitchFamily="34" charset="0"/>
                <a:cs typeface="Arial" pitchFamily="34" charset="0"/>
              </a:rPr>
              <a:t>Brooklands</a:t>
            </a:r>
            <a:r>
              <a:rPr lang="en-GB" sz="1400" b="1" dirty="0">
                <a:latin typeface="Arial" pitchFamily="34" charset="0"/>
                <a:cs typeface="Arial" pitchFamily="34" charset="0"/>
              </a:rPr>
              <a:t> </a:t>
            </a:r>
            <a:br>
              <a:rPr lang="en-GB" sz="1400" b="1" dirty="0">
                <a:latin typeface="Arial" pitchFamily="34" charset="0"/>
                <a:cs typeface="Arial" pitchFamily="34" charset="0"/>
              </a:rPr>
            </a:br>
            <a:r>
              <a:rPr lang="en-GB" sz="1400" b="1" dirty="0">
                <a:latin typeface="Arial" pitchFamily="34" charset="0"/>
                <a:cs typeface="Arial" pitchFamily="34" charset="0"/>
              </a:rPr>
              <a:t>Chapter meeting</a:t>
            </a:r>
            <a:br>
              <a:rPr lang="en-GB" sz="1400" b="1" dirty="0">
                <a:latin typeface="Arial" pitchFamily="34" charset="0"/>
                <a:cs typeface="Arial" pitchFamily="34" charset="0"/>
              </a:rPr>
            </a:br>
            <a:r>
              <a:rPr lang="en-GB" sz="1400" b="1" dirty="0">
                <a:latin typeface="Arial" pitchFamily="34" charset="0"/>
                <a:cs typeface="Arial" pitchFamily="34" charset="0"/>
              </a:rPr>
              <a:t>2003</a:t>
            </a:r>
            <a:br>
              <a:rPr lang="en-GB" sz="1400" b="1" dirty="0">
                <a:latin typeface="Arial" pitchFamily="34" charset="0"/>
                <a:cs typeface="Arial" pitchFamily="34" charset="0"/>
              </a:rPr>
            </a:br>
            <a:br>
              <a:rPr lang="en-GB" sz="1400" dirty="0">
                <a:latin typeface="Arial" pitchFamily="34" charset="0"/>
                <a:cs typeface="Arial" pitchFamily="34" charset="0"/>
              </a:rPr>
            </a:br>
            <a:endParaRPr lang="en-US" sz="1400" dirty="0">
              <a:latin typeface="Arial" pitchFamily="34" charset="0"/>
              <a:cs typeface="Arial" pitchFamily="34" charset="0"/>
            </a:endParaRPr>
          </a:p>
        </p:txBody>
      </p:sp>
      <p:pic>
        <p:nvPicPr>
          <p:cNvPr id="1026" name="Picture 2" descr="D:\P1010171.JPG"/>
          <p:cNvPicPr>
            <a:picLocks noChangeAspect="1" noChangeArrowheads="1"/>
          </p:cNvPicPr>
          <p:nvPr/>
        </p:nvPicPr>
        <p:blipFill>
          <a:blip r:embed="rId2"/>
          <a:srcRect/>
          <a:stretch>
            <a:fillRect/>
          </a:stretch>
        </p:blipFill>
        <p:spPr bwMode="auto">
          <a:xfrm>
            <a:off x="2116182" y="2690949"/>
            <a:ext cx="7576457" cy="3621928"/>
          </a:xfrm>
          <a:prstGeom prst="rect">
            <a:avLst/>
          </a:prstGeom>
          <a:noFill/>
        </p:spPr>
      </p:pic>
    </p:spTree>
    <p:extLst>
      <p:ext uri="{BB962C8B-B14F-4D97-AF65-F5344CB8AC3E}">
        <p14:creationId xmlns:p14="http://schemas.microsoft.com/office/powerpoint/2010/main" val="2526674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1458</TotalTime>
  <Words>19</Words>
  <Application>Microsoft Office PowerPoint</Application>
  <PresentationFormat>Widescreen</PresentationFormat>
  <Paragraphs>9</Paragraphs>
  <Slides>4</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4</vt:i4>
      </vt:variant>
    </vt:vector>
  </HeadingPairs>
  <TitlesOfParts>
    <vt:vector size="10" baseType="lpstr">
      <vt:lpstr>Arial</vt:lpstr>
      <vt:lpstr>Calibri</vt:lpstr>
      <vt:lpstr>Calibri Light</vt:lpstr>
      <vt:lpstr>Office Theme</vt:lpstr>
      <vt:lpstr>Custom Design</vt:lpstr>
      <vt:lpstr>1_Custom Design</vt:lpstr>
      <vt:lpstr>PowerPoint Presentation</vt:lpstr>
      <vt:lpstr> IEEE EMC Society United Kingdom and Ireland Chapter Chapter Committee. Roy Ediss  Chairman, Event Coordinator         Two year term 2017-2018 Paul Duxford Vice Chairman Paul Vertannes Secretary, Treasurer  Alan Warner  External Liaison, Event Coordinator Tony Swainson   ListServe Manager Nick Hooper Membership Development Other committee members:  Nick Wainwright,    Adrian Monk,   Alistair Duffy   Membership and activity How many members are in your chapter? 119 Members listed – spread across the UK and Ireland, highest density in SE England  What’s the average meeting attendance?  20 average attendees. – meetings are open-to-all without charge  What do you think you are doing right?  Chapter has held around 80 technical meeting since 1998          Technical meetings often held at sites of added interest           Meetings sometimes reported in EMC Magazine Chapter Chatter           AGM held each December to agree committee &amp; next year’s meeting dates, locations,          topics  </vt:lpstr>
      <vt:lpstr> </vt:lpstr>
      <vt:lpstr>IEEE EMC Society United Kingdom and Ireland Chapter  Vtools used to report Chapter meetings.     - Which has limited entry format   SAMIEEE used to access Chapter membership data.  - But more recently IEEE OU Analytics with Tableau, used.             - This is SAMIEEE replacement but believed to still use SAMIEEE data, with a                   data  visualization tool.                 Brooklands  Chapter meeting 2003  </vt:lpstr>
    </vt:vector>
  </TitlesOfParts>
  <Company>ATG Productions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Christy Moeller</dc:creator>
  <cp:lastModifiedBy>eagle</cp:lastModifiedBy>
  <cp:revision>36</cp:revision>
  <dcterms:created xsi:type="dcterms:W3CDTF">2015-07-29T21:35:17Z</dcterms:created>
  <dcterms:modified xsi:type="dcterms:W3CDTF">2018-09-09T21:17:19Z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