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1F1A7-6179-4F0E-822A-CC99B4AD4E0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EC341-DC63-475F-9A09-12B94DE5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406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EEB1E-7CD2-4B4D-BB1D-729CDEDD22D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4EAE6-23A4-415C-9A6A-EAEC3199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31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cvba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19800"/>
            <a:ext cx="2895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18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1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8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cvba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19800"/>
            <a:ext cx="2895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46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4" y="653020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F593-8EFD-491A-8318-7C493DA6EE08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EF6EC-8080-48CF-8C98-11C9368F3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6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E0BB7-FE5F-4891-8AEC-618233AD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79634" y="6530201"/>
            <a:ext cx="184731" cy="276999"/>
          </a:xfrm>
        </p:spPr>
        <p:txBody>
          <a:bodyPr wrap="none" anchor="b" anchorCtr="1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Clara Valley ExCom Meeting</a:t>
            </a:r>
            <a:b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/>
              <a:t>April, 4</a:t>
            </a:r>
            <a:r>
              <a:rPr lang="en-US" sz="3100" baseline="30000" dirty="0"/>
              <a:t>th</a:t>
            </a:r>
            <a:r>
              <a:rPr lang="en-US" sz="3100" dirty="0"/>
              <a:t> 2017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Clara Valley </a:t>
            </a:r>
          </a:p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EMC Society Chapter Report</a:t>
            </a:r>
          </a:p>
          <a:p>
            <a:endParaRPr lang="en-US" dirty="0"/>
          </a:p>
          <a:p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Selli, 2018 Chapter Chair</a:t>
            </a:r>
          </a:p>
        </p:txBody>
      </p:sp>
    </p:spTree>
    <p:extLst>
      <p:ext uri="{BB962C8B-B14F-4D97-AF65-F5344CB8AC3E}">
        <p14:creationId xmlns:p14="http://schemas.microsoft.com/office/powerpoint/2010/main" val="389379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Chapter Snapshot up to date</a:t>
            </a:r>
          </a:p>
          <a:p>
            <a:pPr marL="457200" lvl="1" indent="0">
              <a:buNone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 Active Members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157 Inactive Members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coordinating an effort to reach out to them in an attempt to have them renew their membership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Elected Officers 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 : Giuseppe Selli, CISCO 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Vice-Chair : vacant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Treasurer : Caroline Chan, Lockheed Martin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 : Len Goldschmidt, NTS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Elected Officers 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WebMaster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Joseph Nghiem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Photographer : Jerry Ramie, ARC</a:t>
            </a:r>
            <a:endParaRPr lang="en-US" sz="1300" dirty="0"/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888557"/>
              </p:ext>
            </p:extLst>
          </p:nvPr>
        </p:nvGraphicFramePr>
        <p:xfrm>
          <a:off x="1574072" y="3317964"/>
          <a:ext cx="58674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EMC Society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98785B-5F1C-4336-8ACC-C30615732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1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137465"/>
              </p:ext>
            </p:extLst>
          </p:nvPr>
        </p:nvGraphicFramePr>
        <p:xfrm>
          <a:off x="76200" y="2057400"/>
          <a:ext cx="8991600" cy="35947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j-lt"/>
                        </a:rPr>
                        <a:t>Technical Meeting Title</a:t>
                      </a:r>
                      <a:endParaRPr lang="en-US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j-lt"/>
                        </a:rPr>
                        <a:t>Date</a:t>
                      </a:r>
                      <a:endParaRPr lang="en-US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j-lt"/>
                        </a:rPr>
                        <a:t>Presenter</a:t>
                      </a:r>
                      <a:endParaRPr lang="en-US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Emission Source Microscopy and Related Near Field Scanning Methods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01/10/2017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Prof. David </a:t>
                      </a:r>
                      <a:r>
                        <a:rPr lang="en-US" sz="1200" b="1" dirty="0" err="1">
                          <a:latin typeface="+mj-lt"/>
                        </a:rPr>
                        <a:t>Pommerenke</a:t>
                      </a:r>
                      <a:r>
                        <a:rPr lang="en-US" sz="1200" b="1" dirty="0">
                          <a:latin typeface="+mj-lt"/>
                        </a:rPr>
                        <a:t>, MST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Effective, Small and Inexpensive Common-Mode Reduction Using Inverse secondary Current Cancellation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02/14/2017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Mike </a:t>
                      </a:r>
                      <a:r>
                        <a:rPr lang="en-US" sz="1200" b="1" dirty="0" err="1">
                          <a:latin typeface="+mj-lt"/>
                        </a:rPr>
                        <a:t>Foegelle</a:t>
                      </a:r>
                      <a:r>
                        <a:rPr lang="en-US" sz="1200" b="1" dirty="0">
                          <a:latin typeface="+mj-lt"/>
                        </a:rPr>
                        <a:t>, Consultant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Meeting not held</a:t>
                      </a:r>
                      <a:endParaRPr lang="en-US" sz="1200" b="1" i="1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j-lt"/>
                        </a:rPr>
                        <a:t>03/14/2017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n-US" sz="1200" b="1" i="1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Statistical</a:t>
                      </a:r>
                      <a:r>
                        <a:rPr lang="en-US" sz="1200" b="1" u="none" strike="noStrike" baseline="0" dirty="0">
                          <a:effectLst/>
                          <a:latin typeface="+mj-lt"/>
                        </a:rPr>
                        <a:t> Process Control for an EMC Laboratory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04/11/2017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Kimball Williams, Consultant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Rest-of-World</a:t>
                      </a:r>
                      <a:r>
                        <a:rPr lang="en-US" sz="1200" b="1" u="none" strike="noStrike" baseline="0" dirty="0">
                          <a:effectLst/>
                          <a:latin typeface="+mj-lt"/>
                        </a:rPr>
                        <a:t> Compliance for Wireless Products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05/10/2017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Mark Maynard, AMB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Identifying, visualizing and minimizing EMC and EMI problems using 3D EM simulations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06/13/2017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David</a:t>
                      </a:r>
                      <a:r>
                        <a:rPr lang="en-US" sz="1200" b="1" u="none" strike="noStrike" baseline="0" dirty="0">
                          <a:effectLst/>
                          <a:latin typeface="+mj-lt"/>
                        </a:rPr>
                        <a:t> Johns, CST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Framework for Automated PCB Material Characterization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09/12/2017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Jayaprakash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Balachandran, Cisco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Ching-Chao Huang, 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AtaiTec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Co.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EMC Mini-Symposium</a:t>
                      </a:r>
                      <a:endParaRPr lang="en-US" sz="1200" b="1" i="0" u="sng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10/12/2017</a:t>
                      </a:r>
                      <a:endParaRPr lang="en-US" sz="1200" b="1" u="sng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Prof. Jun Fan, MST &amp; Prof. Todd </a:t>
                      </a:r>
                      <a:r>
                        <a:rPr lang="en-US" sz="1200" b="1" u="sng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Hubing</a:t>
                      </a:r>
                      <a:r>
                        <a:rPr lang="en-US" sz="1200" b="1" u="sng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Clemson</a:t>
                      </a:r>
                      <a:endParaRPr lang="en-US" sz="1200" b="1" u="sng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Meeting not held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11/14/2017</a:t>
                      </a:r>
                      <a:endParaRPr lang="en-US" sz="1200" b="1" i="0" dirty="0"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EMC Review of IEC 60601-1-2 4</a:t>
                      </a:r>
                      <a:r>
                        <a:rPr lang="en-US" sz="12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edition and IEC TR 60601-4-2 1</a:t>
                      </a:r>
                      <a:r>
                        <a:rPr lang="en-US" sz="12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edition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12/12/2017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Darryl Ray, Consultant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C52854-B591-46BE-829A-4206B5EF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7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Chapter Snapshot - continued</a:t>
            </a:r>
          </a:p>
          <a:p>
            <a:pPr marL="457200" lvl="1" indent="0">
              <a:buNone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Tuesday of each Month (excluding June, July and August)- </a:t>
            </a:r>
            <a:r>
              <a:rPr lang="en-US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held @ </a:t>
            </a:r>
            <a:r>
              <a:rPr lang="en-US" sz="1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7layers</a:t>
            </a:r>
            <a:r>
              <a:rPr lang="en-US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1293 </a:t>
            </a:r>
            <a:r>
              <a:rPr lang="en-US" sz="1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Anvilwood</a:t>
            </a:r>
            <a:r>
              <a:rPr lang="en-US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Ave, Sunnyvale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plans for a Mini-Symposium this year, since there will be a National IEEE EMC Symposium in Long Beach, CA on August 2018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meetings held so far in 2018 and 2 more planned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attendance is in the order of 12-16 people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currently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have sponsors paying for dinner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6 chapter sponsors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 symposium 2017 brought in ~$7k : we had 22 Vendors and about 70 attendees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222153-5354-4798-AE09-9DD377C1B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0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807721"/>
              </p:ext>
            </p:extLst>
          </p:nvPr>
        </p:nvGraphicFramePr>
        <p:xfrm>
          <a:off x="76200" y="2169795"/>
          <a:ext cx="897128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Technical Meeting Title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Date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Presenter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Meeting not held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j-lt"/>
                        </a:rPr>
                        <a:t>01/9/2016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Future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of EMC Testing in components, </a:t>
                      </a:r>
                      <a:r>
                        <a:rPr lang="en-US" sz="12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IoT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and Automotive Industry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02/13/2016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Sangam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Baligar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,  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03/09/2016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Mike </a:t>
                      </a:r>
                      <a:r>
                        <a:rPr lang="en-US" sz="1200" b="1" dirty="0" err="1">
                          <a:latin typeface="+mj-lt"/>
                        </a:rPr>
                        <a:t>Foegelle</a:t>
                      </a:r>
                      <a:r>
                        <a:rPr lang="en-US" sz="1200" b="1" dirty="0">
                          <a:latin typeface="+mj-lt"/>
                        </a:rPr>
                        <a:t>, ETS-</a:t>
                      </a:r>
                      <a:r>
                        <a:rPr lang="en-US" sz="1200" b="1" dirty="0" err="1">
                          <a:latin typeface="+mj-lt"/>
                        </a:rPr>
                        <a:t>Lindgreen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Overview on ISO/CISPR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D Automotive EMC Committee Activity and Vehicle Level Antenna Pattern and Advanced Driver Assistance Systems Measurements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03/13/2016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Craig Fanning (Elite Electronic),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Garth 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Debrau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(ETS-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Lindgreen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), Robert 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Kado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(Fiat-Chrysler), Keith Frazier (Ford) &amp; Don 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Seyerle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(GE)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Near Field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Scanning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04/10/2018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Hamed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Kajbaf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, Amber Precision Instruments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Rest-of- World Compliance for Wireless Products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05/08/2018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Mark Maynard, American Certification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Laboratory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09/11/2018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10/9/2018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11/13/2018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12/11/2018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EFE61-E62E-4762-81ED-758F8FE18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474</Words>
  <Application>Microsoft Office PowerPoint</Application>
  <PresentationFormat>On-screen Show (4:3)</PresentationFormat>
  <Paragraphs>113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Santa Clara Valley ExCom Meeting April, 4th 2017</vt:lpstr>
      <vt:lpstr>PowerPoint Presentation</vt:lpstr>
      <vt:lpstr>PowerPoint Presentation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SCV ExCom Meeting  April 2nd 2014</dc:title>
  <dc:creator>Giuseppe Selli (giselli)</dc:creator>
  <cp:keywords/>
  <cp:lastModifiedBy>Sea Wing Chan</cp:lastModifiedBy>
  <cp:revision>50</cp:revision>
  <dcterms:created xsi:type="dcterms:W3CDTF">2014-03-26T14:54:18Z</dcterms:created>
  <dcterms:modified xsi:type="dcterms:W3CDTF">2018-07-29T16:42:37Z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ACCT01\scchan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checkedProgramsCount">
    <vt:i4>0</vt:i4>
  </property>
  <property fmtid="{D5CDD505-2E9C-101B-9397-08002B2CF9AE}" pid="13" name="ExpCountry">
    <vt:lpwstr/>
  </property>
</Properties>
</file>