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1" r:id="rId6"/>
    <p:sldId id="268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5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5A9F-DBE6-44A4-8BED-D0CFFD614A6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F0AA-C893-437E-AFDE-A1D601F2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EMC Society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2017 – 2018 Phoenix Chapter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6" y="317697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0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6" y="317697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44948" y="1653077"/>
            <a:ext cx="66278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Last Year’s Accomplishments:</a:t>
            </a:r>
          </a:p>
          <a:p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 New Officer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 Phoenix EMC Symposium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 Added to Treasury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 Increased Membership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CE1FE-612D-44A6-BAB0-74ED62246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2348" r="18286" b="18284"/>
          <a:stretch/>
        </p:blipFill>
        <p:spPr>
          <a:xfrm>
            <a:off x="771525" y="2352675"/>
            <a:ext cx="3810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5" y="194129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43A18-19B4-4707-993A-55DA8B54B2CB}"/>
              </a:ext>
            </a:extLst>
          </p:cNvPr>
          <p:cNvSpPr txBox="1"/>
          <p:nvPr/>
        </p:nvSpPr>
        <p:spPr>
          <a:xfrm>
            <a:off x="2940908" y="593124"/>
            <a:ext cx="512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Membership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F5E75D-131D-44FD-95B4-F8AE603C0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00833"/>
              </p:ext>
            </p:extLst>
          </p:nvPr>
        </p:nvGraphicFramePr>
        <p:xfrm>
          <a:off x="1706816" y="186852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148736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712525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3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Chairman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Glen Gassaway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1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Vice-Chairman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8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Vice-Chairman and Godfather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Daryl Gerke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3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 Windell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5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Cheryl </a:t>
                      </a:r>
                      <a:r>
                        <a:rPr lang="en-US" dirty="0" err="1"/>
                        <a:t>Checketts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5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 Noack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113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5A6D4FE-E129-46BD-9979-45E38E83A448}"/>
              </a:ext>
            </a:extLst>
          </p:cNvPr>
          <p:cNvSpPr txBox="1"/>
          <p:nvPr/>
        </p:nvSpPr>
        <p:spPr>
          <a:xfrm>
            <a:off x="2758831" y="4822093"/>
            <a:ext cx="559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 EMCS Members (according to IEEE OU)</a:t>
            </a:r>
          </a:p>
          <a:p>
            <a:r>
              <a:rPr lang="en-US" dirty="0"/>
              <a:t>29 Average Meeting Attendees (EMCS and non-EMCS)</a:t>
            </a:r>
          </a:p>
          <a:p>
            <a:r>
              <a:rPr lang="en-US" dirty="0"/>
              <a:t>~ 270 on event mailing list!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7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5" y="194129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43A18-19B4-4707-993A-55DA8B54B2CB}"/>
              </a:ext>
            </a:extLst>
          </p:cNvPr>
          <p:cNvSpPr txBox="1"/>
          <p:nvPr/>
        </p:nvSpPr>
        <p:spPr>
          <a:xfrm>
            <a:off x="2940908" y="593124"/>
            <a:ext cx="512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Technical Meetings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F5E75D-131D-44FD-95B4-F8AE603C0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01420"/>
              </p:ext>
            </p:extLst>
          </p:nvPr>
        </p:nvGraphicFramePr>
        <p:xfrm>
          <a:off x="1521464" y="1744958"/>
          <a:ext cx="825273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183">
                  <a:extLst>
                    <a:ext uri="{9D8B030D-6E8A-4147-A177-3AD203B41FA5}">
                      <a16:colId xmlns:a16="http://schemas.microsoft.com/office/drawing/2014/main" val="3214873616"/>
                    </a:ext>
                  </a:extLst>
                </a:gridCol>
                <a:gridCol w="2063183">
                  <a:extLst>
                    <a:ext uri="{9D8B030D-6E8A-4147-A177-3AD203B41FA5}">
                      <a16:colId xmlns:a16="http://schemas.microsoft.com/office/drawing/2014/main" val="871252566"/>
                    </a:ext>
                  </a:extLst>
                </a:gridCol>
                <a:gridCol w="2063183">
                  <a:extLst>
                    <a:ext uri="{9D8B030D-6E8A-4147-A177-3AD203B41FA5}">
                      <a16:colId xmlns:a16="http://schemas.microsoft.com/office/drawing/2014/main" val="2516363600"/>
                    </a:ext>
                  </a:extLst>
                </a:gridCol>
                <a:gridCol w="2063183">
                  <a:extLst>
                    <a:ext uri="{9D8B030D-6E8A-4147-A177-3AD203B41FA5}">
                      <a16:colId xmlns:a16="http://schemas.microsoft.com/office/drawing/2014/main" val="1336698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Attendees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39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April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Phoenix EMC Symposium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 (see next slide)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 Attendees, 28 Exhibitors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1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November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Application of Electromagnetic Environmental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Kris Hatashita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8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February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Demystifying EMI Filter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 Limburg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3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Modern EMC Receiver Measurement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 Wangard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5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4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6" y="317697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23257" y="178208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80657" y="960598"/>
            <a:ext cx="544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2017 Phoenix EMC Symposium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516AF-48ED-4415-BBD2-97BCC301FCE4}"/>
              </a:ext>
            </a:extLst>
          </p:cNvPr>
          <p:cNvSpPr txBox="1"/>
          <p:nvPr/>
        </p:nvSpPr>
        <p:spPr>
          <a:xfrm>
            <a:off x="133833" y="1902638"/>
            <a:ext cx="45715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Agenda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EMC Design Review </a:t>
            </a:r>
            <a:r>
              <a:rPr lang="en-US" i="1" dirty="0"/>
              <a:t>By Daryl Gerke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Smart Antennas </a:t>
            </a:r>
            <a:r>
              <a:rPr lang="en-US" i="1" dirty="0"/>
              <a:t>By Dr. Constantine Balanis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Wireless Integration Interference Challenges </a:t>
            </a:r>
            <a:r>
              <a:rPr lang="en-US" i="1" dirty="0"/>
              <a:t>By Harry Skinner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Understanding Device Performance in a Crowded RF Environment: </a:t>
            </a:r>
            <a:r>
              <a:rPr lang="en-US" i="1" dirty="0"/>
              <a:t>By Dr. William Young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Anechoic Absorber Consideration in the W Band </a:t>
            </a:r>
            <a:r>
              <a:rPr lang="en-US" i="1" dirty="0"/>
              <a:t>By Zhong 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IoT EMI </a:t>
            </a:r>
            <a:r>
              <a:rPr lang="en-US" i="1" dirty="0"/>
              <a:t>By Dr. Vignesh Rajamani and Mark Goldstein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Panel Session with Speakers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AEDAE0-3BBC-4F4A-BBD7-615546A28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1828799"/>
            <a:ext cx="3848100" cy="2886075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4E568-C0F8-4AEA-967F-F11BA897F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1657349"/>
            <a:ext cx="2307431" cy="3076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DF067D-588F-4B9F-B17E-C2E2C0FDD4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0" t="39073" r="-410" b="5189"/>
          <a:stretch/>
        </p:blipFill>
        <p:spPr>
          <a:xfrm>
            <a:off x="5638800" y="4762500"/>
            <a:ext cx="4648200" cy="1943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150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6" y="317697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4582" y="703423"/>
            <a:ext cx="362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2018-9 Future Plans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292DA-77BB-4013-A896-37C28353E53F}"/>
              </a:ext>
            </a:extLst>
          </p:cNvPr>
          <p:cNvSpPr txBox="1"/>
          <p:nvPr/>
        </p:nvSpPr>
        <p:spPr>
          <a:xfrm>
            <a:off x="3137565" y="1687818"/>
            <a:ext cx="70732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At least two meetings in the fall.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Continue to enhance leadership team. 	</a:t>
            </a:r>
          </a:p>
          <a:p>
            <a:pPr lvl="1"/>
            <a:r>
              <a:rPr lang="en-US" sz="2800" dirty="0"/>
              <a:t>- Add role of “prior year chair”.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Streamline meeting invites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Push for more student and new engineer involvement.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2019 Phoenix Symposium.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873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6" y="317697"/>
            <a:ext cx="1819160" cy="8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72" y="192502"/>
            <a:ext cx="1773306" cy="993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8907" y="598648"/>
            <a:ext cx="362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“Caroline Quiz”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292DA-77BB-4013-A896-37C28353E53F}"/>
              </a:ext>
            </a:extLst>
          </p:cNvPr>
          <p:cNvSpPr txBox="1"/>
          <p:nvPr/>
        </p:nvSpPr>
        <p:spPr>
          <a:xfrm>
            <a:off x="2689890" y="1449693"/>
            <a:ext cx="82829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do you think you are doing right?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Good local interest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Revenue is better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Where do you think your chapter needs help?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Deeper Officer Bench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Young Engineer/Student Involvement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Funding from Section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Do you know how to use </a:t>
            </a:r>
            <a:r>
              <a:rPr lang="en-US" sz="2400" dirty="0" err="1"/>
              <a:t>vTools</a:t>
            </a:r>
            <a:r>
              <a:rPr lang="en-US" sz="2400" dirty="0"/>
              <a:t>? </a:t>
            </a:r>
          </a:p>
          <a:p>
            <a:r>
              <a:rPr lang="en-US" sz="2400" i="1" dirty="0"/>
              <a:t>Yes, we use it for meeting reporting and officers. </a:t>
            </a:r>
          </a:p>
          <a:p>
            <a:r>
              <a:rPr lang="en-US" sz="2400" i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SAMIEEE? (it’s OU now) </a:t>
            </a:r>
            <a:r>
              <a:rPr lang="en-US" sz="2400" i="1" dirty="0"/>
              <a:t>yes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516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278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IEEE EMC Society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EMC Society</dc:title>
  <dc:creator>Glen Gassaway</dc:creator>
  <cp:lastModifiedBy>Glen Gassaway</cp:lastModifiedBy>
  <cp:revision>21</cp:revision>
  <dcterms:created xsi:type="dcterms:W3CDTF">2017-02-05T19:29:16Z</dcterms:created>
  <dcterms:modified xsi:type="dcterms:W3CDTF">2018-07-09T22:02:49Z</dcterms:modified>
</cp:coreProperties>
</file>