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9" r:id="rId3"/>
  </p:sldMasterIdLst>
  <p:notesMasterIdLst>
    <p:notesMasterId r:id="rId8"/>
  </p:notesMasterIdLst>
  <p:handoutMasterIdLst>
    <p:handoutMasterId r:id="rId9"/>
  </p:handoutMasterIdLst>
  <p:sldIdLst>
    <p:sldId id="264"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48"/>
    <p:restoredTop sz="94705"/>
  </p:normalViewPr>
  <p:slideViewPr>
    <p:cSldViewPr snapToGrid="0" snapToObjects="1">
      <p:cViewPr varScale="1">
        <p:scale>
          <a:sx n="108" d="100"/>
          <a:sy n="108" d="100"/>
        </p:scale>
        <p:origin x="138" y="150"/>
      </p:cViewPr>
      <p:guideLst>
        <p:guide orient="horz" pos="2160"/>
        <p:guide pos="3840"/>
      </p:guideLst>
    </p:cSldViewPr>
  </p:slideViewPr>
  <p:notesTextViewPr>
    <p:cViewPr>
      <p:scale>
        <a:sx n="100" d="100"/>
        <a:sy n="100" d="100"/>
      </p:scale>
      <p:origin x="0" y="0"/>
    </p:cViewPr>
  </p:notesTextViewPr>
  <p:notesViewPr>
    <p:cSldViewPr snapToGrid="0" snapToObjects="1">
      <p:cViewPr varScale="1">
        <p:scale>
          <a:sx n="74" d="100"/>
          <a:sy n="74" d="100"/>
        </p:scale>
        <p:origin x="2608"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FC2D33-556D-4790-BA92-19E61A3DD7E9}" type="datetimeFigureOut">
              <a:rPr lang="en-US" smtClean="0"/>
              <a:t>7/24/2018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A47CF4-08C4-41DB-BC6F-B9020657FB62}" type="slidenum">
              <a:rPr lang="en-US" smtClean="0"/>
              <a:t>‹N›</a:t>
            </a:fld>
            <a:endParaRPr lang="en-US"/>
          </a:p>
        </p:txBody>
      </p:sp>
    </p:spTree>
    <p:extLst>
      <p:ext uri="{BB962C8B-B14F-4D97-AF65-F5344CB8AC3E}">
        <p14:creationId xmlns:p14="http://schemas.microsoft.com/office/powerpoint/2010/main" val="11626281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41C0AC-A2FF-BB4D-B249-B4AC169EB54C}" type="datetimeFigureOut">
              <a:rPr lang="en-US" smtClean="0"/>
              <a:t>7/24/2018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710727-9859-AF47-972B-097CE628852F}" type="slidenum">
              <a:rPr lang="en-US" smtClean="0"/>
              <a:t>‹N›</a:t>
            </a:fld>
            <a:endParaRPr lang="en-US"/>
          </a:p>
        </p:txBody>
      </p:sp>
    </p:spTree>
    <p:extLst>
      <p:ext uri="{BB962C8B-B14F-4D97-AF65-F5344CB8AC3E}">
        <p14:creationId xmlns:p14="http://schemas.microsoft.com/office/powerpoint/2010/main" val="1391528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970377"/>
            <a:ext cx="10972800" cy="11430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AE066317-9BE9-0843-AFB8-4A6F53D5D2E3}"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2892557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389717" y="1292087"/>
            <a:ext cx="7315200" cy="34354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1347557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D91084A-F596-4DF0-AE58-234A2903A2CA}"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3454818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087120"/>
            <a:ext cx="10515600" cy="60356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91084A-F596-4DF0-AE58-234A2903A2CA}"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2027792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D91084A-F596-4DF0-AE58-234A2903A2CA}"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247665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3120"/>
            <a:ext cx="10515600" cy="857568"/>
          </a:xfrm>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91084A-F596-4DF0-AE58-234A2903A2CA}"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2490818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83920"/>
            <a:ext cx="10515600" cy="806768"/>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91084A-F596-4DF0-AE58-234A2903A2CA}"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2865494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90245"/>
            <a:ext cx="10515600" cy="1325563"/>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D91084A-F596-4DF0-AE58-234A2903A2CA}" type="datetimeFigureOut">
              <a:rPr lang="en-US" smtClean="0"/>
              <a:t>7/24/2018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6755236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1084A-F596-4DF0-AE58-234A2903A2CA}"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37076355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1084A-F596-4DF0-AE58-234A2903A2CA}"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2662216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1084A-F596-4DF0-AE58-234A2903A2CA}"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91677E-BE15-4C24-87C6-16C5FB2231BA}" type="slidenum">
              <a:rPr lang="en-US" smtClean="0"/>
              <a:t>‹N›</a:t>
            </a:fld>
            <a:endParaRPr lang="en-US"/>
          </a:p>
        </p:txBody>
      </p:sp>
    </p:spTree>
    <p:extLst>
      <p:ext uri="{BB962C8B-B14F-4D97-AF65-F5344CB8AC3E}">
        <p14:creationId xmlns:p14="http://schemas.microsoft.com/office/powerpoint/2010/main" val="2566563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E066317-9BE9-0843-AFB8-4A6F53D5D2E3}"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1753499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5B9D030-3D7F-4651-882E-CF5B75FF9C0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7E2A9A8E-AEFA-4183-A9E2-6C31359CC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81F2C59-FE9A-4616-8250-D241BDBA6603}"/>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5" name="Footer Placeholder 4">
            <a:extLst>
              <a:ext uri="{FF2B5EF4-FFF2-40B4-BE49-F238E27FC236}">
                <a16:creationId xmlns:a16="http://schemas.microsoft.com/office/drawing/2014/main" xmlns="" id="{8A5718BD-DEF1-442C-817F-1404E2F618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387162-7FDC-49F5-9FD2-72578FDAE509}"/>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34528954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A70DE0-BA58-4B26-98F0-E4AAD1FF64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F935E4C-6CE7-42E5-BB44-C0BCA134FD7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CB7085C-7546-4417-A24E-E74AC7A6DA6B}"/>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5" name="Footer Placeholder 4">
            <a:extLst>
              <a:ext uri="{FF2B5EF4-FFF2-40B4-BE49-F238E27FC236}">
                <a16:creationId xmlns:a16="http://schemas.microsoft.com/office/drawing/2014/main" xmlns="" id="{ED1FF09F-F5AE-4A50-966F-26A48DD27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5866BC-9B22-4E2F-A0E6-E49D6931866C}"/>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26897040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80A5B-697E-46FE-ADF7-2EEF3B4734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642CFD2-8AF1-4D81-9CBD-03E3C2D620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EE8B096A-64EB-4F55-B9BF-37FD76679D9B}"/>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5" name="Footer Placeholder 4">
            <a:extLst>
              <a:ext uri="{FF2B5EF4-FFF2-40B4-BE49-F238E27FC236}">
                <a16:creationId xmlns:a16="http://schemas.microsoft.com/office/drawing/2014/main" xmlns="" id="{EADD2E8F-99C9-4F95-8354-96E54A9FAA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AA9498-FCC7-492C-B99C-63C8BF633789}"/>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2890611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5349A2-810F-4DCA-B25F-2D38A3604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7E35930-AF1E-4496-A6E5-85187B6070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02979E-F12F-4AD7-8C91-416DD5EA564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84A1B44F-C220-42A7-AED2-6A456A031AB7}"/>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6" name="Footer Placeholder 5">
            <a:extLst>
              <a:ext uri="{FF2B5EF4-FFF2-40B4-BE49-F238E27FC236}">
                <a16:creationId xmlns:a16="http://schemas.microsoft.com/office/drawing/2014/main" xmlns="" id="{EAB165C5-C23D-47E5-B1CD-0B0381E9A9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8D49E1A-6262-4363-A1BB-BA521E5DFD29}"/>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18045927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AD6C72-0FA5-46D5-B0BB-52DCDB02326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1242863-A5A2-471E-94FC-E309FFACF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EE4404FA-ADD2-4C25-A267-F2DBDBF04A4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84EFDCDC-0F9E-46BF-96F3-18DC43A4AE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6D254FBA-FEC0-4644-848F-1FE9A712156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6DB1E4F-C1CB-4E30-AEFC-1B72FFD34580}"/>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8" name="Footer Placeholder 7">
            <a:extLst>
              <a:ext uri="{FF2B5EF4-FFF2-40B4-BE49-F238E27FC236}">
                <a16:creationId xmlns:a16="http://schemas.microsoft.com/office/drawing/2014/main" xmlns="" id="{156B8320-9E21-430C-86F6-16CACC0EE1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BBFA514-343D-416D-855E-BFB3BF0E06F7}"/>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17871026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F7EE22-1B4A-47BE-9DFB-F364981EA6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0CFDFFA-DBC0-4885-B882-18C063F361A1}"/>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4" name="Footer Placeholder 3">
            <a:extLst>
              <a:ext uri="{FF2B5EF4-FFF2-40B4-BE49-F238E27FC236}">
                <a16:creationId xmlns:a16="http://schemas.microsoft.com/office/drawing/2014/main" xmlns="" id="{391ACBA0-16C9-4E2C-8F4F-5FFF2FDA6F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499E2562-BC53-4D86-8D24-E2725312C604}"/>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11809476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2EE3FA7-4AE0-4D6A-B3D2-EE5D28FA64FC}"/>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3" name="Footer Placeholder 2">
            <a:extLst>
              <a:ext uri="{FF2B5EF4-FFF2-40B4-BE49-F238E27FC236}">
                <a16:creationId xmlns:a16="http://schemas.microsoft.com/office/drawing/2014/main" xmlns="" id="{31BE6AB6-25A6-4E82-88C0-3AAC3A56BE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DECA2BC1-538D-444C-A142-7729D0E95310}"/>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1778294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F96382-BB04-4423-B35D-A3217369F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75EE2CDB-3A18-427D-80ED-3D01CF8FBF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44F60666-B158-49F1-9F84-E2813AFAC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30F7D7C-A13F-4BF1-8F0D-44397615619A}"/>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6" name="Footer Placeholder 5">
            <a:extLst>
              <a:ext uri="{FF2B5EF4-FFF2-40B4-BE49-F238E27FC236}">
                <a16:creationId xmlns:a16="http://schemas.microsoft.com/office/drawing/2014/main" xmlns="" id="{CBCC5548-402C-4E00-84DC-71B6150A23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84A5380-B5C6-4A2D-B60D-1DF10466BC14}"/>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35786229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A503D2-3054-4E7C-8857-4208F5C3A2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E84E8546-5E66-4D52-98F1-B50D37903E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C6ED1D22-79EB-4C63-B9CC-C91C1541FE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CB2489B-11E2-4675-B0D6-4F6E3940ACD9}"/>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6" name="Footer Placeholder 5">
            <a:extLst>
              <a:ext uri="{FF2B5EF4-FFF2-40B4-BE49-F238E27FC236}">
                <a16:creationId xmlns:a16="http://schemas.microsoft.com/office/drawing/2014/main" xmlns="" id="{969A38C9-0154-45B1-BAB2-D3F8F1AEF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8AA4207B-D1B8-4CB7-8234-6F41C7022718}"/>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1039519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B6ED1B-E51E-4EC7-8361-5D1E7588650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6AAEC9E-2216-49FC-A925-AA744BB39B5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0894A01-1862-49DC-8C4A-CF5CB5A21616}"/>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5" name="Footer Placeholder 4">
            <a:extLst>
              <a:ext uri="{FF2B5EF4-FFF2-40B4-BE49-F238E27FC236}">
                <a16:creationId xmlns:a16="http://schemas.microsoft.com/office/drawing/2014/main" xmlns="" id="{2069D7C3-CE62-4D16-A2A5-ACF5B60013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628361D-00EF-4229-930F-223EC108A536}"/>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1528290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93569"/>
            <a:ext cx="10972800" cy="1143000"/>
          </a:xfrm>
        </p:spPr>
        <p:txBody>
          <a:bodyPr/>
          <a:lstStyle/>
          <a:p>
            <a:r>
              <a:rPr lang="en-US" dirty="0"/>
              <a:t>Click to edit Master title style</a:t>
            </a:r>
          </a:p>
        </p:txBody>
      </p:sp>
      <p:sp>
        <p:nvSpPr>
          <p:cNvPr id="3" name="Content Placeholder 2"/>
          <p:cNvSpPr>
            <a:spLocks noGrp="1"/>
          </p:cNvSpPr>
          <p:nvPr>
            <p:ph idx="1"/>
          </p:nvPr>
        </p:nvSpPr>
        <p:spPr>
          <a:xfrm>
            <a:off x="609600" y="2120349"/>
            <a:ext cx="10972800" cy="40058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066317-9BE9-0843-AFB8-4A6F53D5D2E3}"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10194066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A9C4A3A-FC5D-4ACD-B851-41C055600B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8C8AB4-EAF8-4E43-AA63-6A3CAF9DB9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DD2C5F6-1BE8-4281-8DD0-D6CDDB12354A}"/>
              </a:ext>
            </a:extLst>
          </p:cNvPr>
          <p:cNvSpPr>
            <a:spLocks noGrp="1"/>
          </p:cNvSpPr>
          <p:nvPr>
            <p:ph type="dt" sz="half" idx="10"/>
          </p:nvPr>
        </p:nvSpPr>
        <p:spPr/>
        <p:txBody>
          <a:bodyPr/>
          <a:lstStyle/>
          <a:p>
            <a:fld id="{16D00E1A-22B9-47B2-9439-87127821EF51}" type="datetimeFigureOut">
              <a:rPr lang="en-US" smtClean="0"/>
              <a:t>7/24/2018</a:t>
            </a:fld>
            <a:endParaRPr lang="en-US"/>
          </a:p>
        </p:txBody>
      </p:sp>
      <p:sp>
        <p:nvSpPr>
          <p:cNvPr id="5" name="Footer Placeholder 4">
            <a:extLst>
              <a:ext uri="{FF2B5EF4-FFF2-40B4-BE49-F238E27FC236}">
                <a16:creationId xmlns:a16="http://schemas.microsoft.com/office/drawing/2014/main" xmlns="" id="{7A704F1C-02E7-4765-864F-BD9C8536DA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0B1827A-2EDD-4272-B6D3-997D9EBBEFF9}"/>
              </a:ext>
            </a:extLst>
          </p:cNvPr>
          <p:cNvSpPr>
            <a:spLocks noGrp="1"/>
          </p:cNvSpPr>
          <p:nvPr>
            <p:ph type="sldNum" sz="quarter" idx="12"/>
          </p:nvPr>
        </p:nvSpPr>
        <p:spPr/>
        <p:txBody>
          <a:bodyPr/>
          <a:lstStyle/>
          <a:p>
            <a:fld id="{5B2510A7-D9CA-4BF3-8E36-F3885D4E451B}" type="slidenum">
              <a:rPr lang="en-US" smtClean="0"/>
              <a:t>‹N›</a:t>
            </a:fld>
            <a:endParaRPr lang="en-US"/>
          </a:p>
        </p:txBody>
      </p:sp>
    </p:spTree>
    <p:extLst>
      <p:ext uri="{BB962C8B-B14F-4D97-AF65-F5344CB8AC3E}">
        <p14:creationId xmlns:p14="http://schemas.microsoft.com/office/powerpoint/2010/main" val="3681690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066317-9BE9-0843-AFB8-4A6F53D5D2E3}" type="datetimeFigureOut">
              <a:rPr lang="en-US" smtClean="0"/>
              <a:t>7/24/2018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24310071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83620"/>
            <a:ext cx="10972800" cy="1143000"/>
          </a:xfrm>
        </p:spPr>
        <p:txBody>
          <a:bodyPr/>
          <a:lstStyle/>
          <a:p>
            <a:r>
              <a:rPr lang="en-US" dirty="0"/>
              <a:t>Click to edit Master title style</a:t>
            </a:r>
          </a:p>
        </p:txBody>
      </p:sp>
      <p:sp>
        <p:nvSpPr>
          <p:cNvPr id="3" name="Content Placeholder 2"/>
          <p:cNvSpPr>
            <a:spLocks noGrp="1"/>
          </p:cNvSpPr>
          <p:nvPr>
            <p:ph sz="half" idx="1"/>
          </p:nvPr>
        </p:nvSpPr>
        <p:spPr>
          <a:xfrm>
            <a:off x="609600" y="2126620"/>
            <a:ext cx="5384800" cy="3999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2126620"/>
            <a:ext cx="5384800" cy="39995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AE066317-9BE9-0843-AFB8-4A6F53D5D2E3}"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3179196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930618"/>
            <a:ext cx="10972800" cy="1143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2087526"/>
            <a:ext cx="5386917"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629448"/>
            <a:ext cx="5386917" cy="349671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2094439"/>
            <a:ext cx="5389033" cy="52801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615539"/>
            <a:ext cx="5389033" cy="351062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E066317-9BE9-0843-AFB8-4A6F53D5D2E3}" type="datetimeFigureOut">
              <a:rPr lang="en-US" smtClean="0"/>
              <a:t>7/24/2018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2503659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066317-9BE9-0843-AFB8-4A6F53D5D2E3}" type="datetimeFigureOut">
              <a:rPr lang="en-US" smtClean="0"/>
              <a:t>7/24/2018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1096102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991033-EC0B-47EB-A4D4-865BEEC8878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0E8065D5-4412-463D-9514-73CF26A3C780}"/>
              </a:ext>
            </a:extLst>
          </p:cNvPr>
          <p:cNvSpPr>
            <a:spLocks noGrp="1"/>
          </p:cNvSpPr>
          <p:nvPr>
            <p:ph type="dt" sz="half" idx="10"/>
          </p:nvPr>
        </p:nvSpPr>
        <p:spPr/>
        <p:txBody>
          <a:bodyPr/>
          <a:lstStyle/>
          <a:p>
            <a:fld id="{AE066317-9BE9-0843-AFB8-4A6F53D5D2E3}" type="datetimeFigureOut">
              <a:rPr lang="en-US" smtClean="0"/>
              <a:t>7/24/2018</a:t>
            </a:fld>
            <a:endParaRPr lang="en-US"/>
          </a:p>
        </p:txBody>
      </p:sp>
      <p:sp>
        <p:nvSpPr>
          <p:cNvPr id="4" name="Footer Placeholder 3">
            <a:extLst>
              <a:ext uri="{FF2B5EF4-FFF2-40B4-BE49-F238E27FC236}">
                <a16:creationId xmlns:a16="http://schemas.microsoft.com/office/drawing/2014/main" xmlns="" id="{86F6FB87-F84D-4820-BA1E-8E8A3A7CB1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BC51030-54D1-46F1-8788-B045998657AE}"/>
              </a:ext>
            </a:extLst>
          </p:cNvPr>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2803603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53736"/>
            <a:ext cx="4011084" cy="918069"/>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766733" y="1053737"/>
            <a:ext cx="6815667" cy="507242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1" y="1974575"/>
            <a:ext cx="4011084" cy="415158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E066317-9BE9-0843-AFB8-4A6F53D5D2E3}" type="datetimeFigureOut">
              <a:rPr lang="en-US" smtClean="0"/>
              <a:t>7/24/2018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4E5EA-4464-BA47-99FD-3764F01FF729}" type="slidenum">
              <a:rPr lang="en-US" smtClean="0"/>
              <a:t>‹N›</a:t>
            </a:fld>
            <a:endParaRPr lang="en-US"/>
          </a:p>
        </p:txBody>
      </p:sp>
    </p:spTree>
    <p:extLst>
      <p:ext uri="{BB962C8B-B14F-4D97-AF65-F5344CB8AC3E}">
        <p14:creationId xmlns:p14="http://schemas.microsoft.com/office/powerpoint/2010/main" val="3816873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image" Target="../media/image1.jpg"/><Relationship Id="rId5" Type="http://schemas.openxmlformats.org/officeDocument/2006/relationships/slideLayout" Target="../slideLayouts/slideLayout15.xml"/><Relationship Id="rId10"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963742"/>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2001078"/>
            <a:ext cx="10972800" cy="41250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066317-9BE9-0843-AFB8-4A6F53D5D2E3}" type="datetimeFigureOut">
              <a:rPr lang="en-US" smtClean="0"/>
              <a:t>7/24/2018</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4E5EA-4464-BA47-99FD-3764F01FF729}" type="slidenum">
              <a:rPr lang="en-US" smtClean="0"/>
              <a:t>‹N›</a:t>
            </a:fld>
            <a:endParaRPr lang="en-US"/>
          </a:p>
        </p:txBody>
      </p:sp>
    </p:spTree>
    <p:extLst>
      <p:ext uri="{BB962C8B-B14F-4D97-AF65-F5344CB8AC3E}">
        <p14:creationId xmlns:p14="http://schemas.microsoft.com/office/powerpoint/2010/main" val="3974175473"/>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50" r:id="rId3"/>
    <p:sldLayoutId id="2147483651" r:id="rId4"/>
    <p:sldLayoutId id="2147483652" r:id="rId5"/>
    <p:sldLayoutId id="2147483653" r:id="rId6"/>
    <p:sldLayoutId id="2147483655" r:id="rId7"/>
    <p:sldLayoutId id="2147483668" r:id="rId8"/>
    <p:sldLayoutId id="2147483656" r:id="rId9"/>
    <p:sldLayoutId id="2147483657"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55040"/>
            <a:ext cx="10515600" cy="735648"/>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91084A-F596-4DF0-AE58-234A2903A2CA}" type="datetimeFigureOut">
              <a:rPr lang="en-US" smtClean="0"/>
              <a:t>7/24/2018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1677E-BE15-4C24-87C6-16C5FB2231BA}" type="slidenum">
              <a:rPr lang="en-US" smtClean="0"/>
              <a:t>‹N›</a:t>
            </a:fld>
            <a:endParaRPr lang="en-US"/>
          </a:p>
        </p:txBody>
      </p:sp>
    </p:spTree>
    <p:extLst>
      <p:ext uri="{BB962C8B-B14F-4D97-AF65-F5344CB8AC3E}">
        <p14:creationId xmlns:p14="http://schemas.microsoft.com/office/powerpoint/2010/main" val="1988409395"/>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588E910-78CC-4510-8DBD-3C5562A04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884F8DE-D0E4-4459-A822-DF8B7ED37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F5DFE11-9147-4036-9E11-E241507B85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D00E1A-22B9-47B2-9439-87127821EF51}" type="datetimeFigureOut">
              <a:rPr lang="en-US" smtClean="0"/>
              <a:t>7/24/2018</a:t>
            </a:fld>
            <a:endParaRPr lang="en-US"/>
          </a:p>
        </p:txBody>
      </p:sp>
      <p:sp>
        <p:nvSpPr>
          <p:cNvPr id="5" name="Footer Placeholder 4">
            <a:extLst>
              <a:ext uri="{FF2B5EF4-FFF2-40B4-BE49-F238E27FC236}">
                <a16:creationId xmlns:a16="http://schemas.microsoft.com/office/drawing/2014/main" xmlns="" id="{E924F619-A1E8-44E0-9569-00B2D892A8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3CB721F-9B92-411F-9B93-7BF7B2588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2510A7-D9CA-4BF3-8E36-F3885D4E451B}" type="slidenum">
              <a:rPr lang="en-US" smtClean="0"/>
              <a:t>‹N›</a:t>
            </a:fld>
            <a:endParaRPr lang="en-US"/>
          </a:p>
        </p:txBody>
      </p:sp>
    </p:spTree>
    <p:extLst>
      <p:ext uri="{BB962C8B-B14F-4D97-AF65-F5344CB8AC3E}">
        <p14:creationId xmlns:p14="http://schemas.microsoft.com/office/powerpoint/2010/main" val="260084737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78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EMC </a:t>
            </a:r>
            <a:r>
              <a:rPr lang="en-US" dirty="0" smtClean="0"/>
              <a:t>2018</a:t>
            </a:r>
            <a:r>
              <a:rPr lang="en-US" dirty="0"/>
              <a:t/>
            </a:r>
            <a:br>
              <a:rPr lang="en-US" dirty="0"/>
            </a:br>
            <a:r>
              <a:rPr lang="en-US" dirty="0"/>
              <a:t>Chapter Chair </a:t>
            </a:r>
            <a:r>
              <a:rPr lang="en-US" dirty="0" smtClean="0"/>
              <a:t>luncheon </a:t>
            </a:r>
            <a:r>
              <a:rPr lang="en-US" dirty="0"/>
              <a:t>and Training</a:t>
            </a:r>
          </a:p>
        </p:txBody>
      </p:sp>
      <p:pic>
        <p:nvPicPr>
          <p:cNvPr id="3" name="Immagine 2"/>
          <p:cNvPicPr>
            <a:picLocks noChangeAspect="1"/>
          </p:cNvPicPr>
          <p:nvPr/>
        </p:nvPicPr>
        <p:blipFill>
          <a:blip r:embed="rId2"/>
          <a:stretch>
            <a:fillRect/>
          </a:stretch>
        </p:blipFill>
        <p:spPr>
          <a:xfrm>
            <a:off x="2636220" y="2813313"/>
            <a:ext cx="6919560" cy="1835055"/>
          </a:xfrm>
          <a:prstGeom prst="rect">
            <a:avLst/>
          </a:prstGeom>
        </p:spPr>
      </p:pic>
    </p:spTree>
    <p:extLst>
      <p:ext uri="{BB962C8B-B14F-4D97-AF65-F5344CB8AC3E}">
        <p14:creationId xmlns:p14="http://schemas.microsoft.com/office/powerpoint/2010/main" val="2381204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stretch>
            <a:fillRect/>
          </a:stretch>
        </p:blipFill>
        <p:spPr>
          <a:xfrm>
            <a:off x="1002727" y="1641460"/>
            <a:ext cx="10364098" cy="1835055"/>
          </a:xfrm>
          <a:prstGeom prst="rect">
            <a:avLst/>
          </a:prstGeom>
        </p:spPr>
      </p:pic>
      <p:sp>
        <p:nvSpPr>
          <p:cNvPr id="3" name="Subtitle 2"/>
          <p:cNvSpPr>
            <a:spLocks noGrp="1"/>
          </p:cNvSpPr>
          <p:nvPr>
            <p:ph type="subTitle" idx="1"/>
          </p:nvPr>
        </p:nvSpPr>
        <p:spPr>
          <a:xfrm>
            <a:off x="1828800" y="3275861"/>
            <a:ext cx="8534400" cy="3089428"/>
          </a:xfrm>
        </p:spPr>
        <p:txBody>
          <a:bodyPr>
            <a:normAutofit fontScale="62500" lnSpcReduction="20000"/>
          </a:bodyPr>
          <a:lstStyle/>
          <a:p>
            <a:r>
              <a:rPr lang="it-IT" sz="5800" dirty="0"/>
              <a:t>Chair: Luigi Caputo</a:t>
            </a:r>
          </a:p>
          <a:p>
            <a:r>
              <a:rPr lang="it-IT" sz="5800" dirty="0"/>
              <a:t>Vice-Chair: Antonio Sorrentino</a:t>
            </a:r>
          </a:p>
          <a:p>
            <a:r>
              <a:rPr lang="it-IT" sz="5800" dirty="0" err="1"/>
              <a:t>Secretary</a:t>
            </a:r>
            <a:r>
              <a:rPr lang="it-IT" sz="5800" dirty="0"/>
              <a:t>: Domenico Festa</a:t>
            </a:r>
          </a:p>
          <a:p>
            <a:r>
              <a:rPr lang="it-IT" sz="5800" dirty="0" err="1"/>
              <a:t>Treasure</a:t>
            </a:r>
            <a:r>
              <a:rPr lang="it-IT" sz="5800" dirty="0"/>
              <a:t>: Domenico Festa</a:t>
            </a:r>
          </a:p>
          <a:p>
            <a:r>
              <a:rPr lang="it-IT" sz="5800" dirty="0" err="1">
                <a:solidFill>
                  <a:schemeClr val="bg1">
                    <a:lumMod val="50000"/>
                  </a:schemeClr>
                </a:solidFill>
              </a:rPr>
              <a:t>Members</a:t>
            </a:r>
            <a:r>
              <a:rPr lang="it-IT" sz="5800" dirty="0">
                <a:solidFill>
                  <a:schemeClr val="bg1">
                    <a:lumMod val="50000"/>
                  </a:schemeClr>
                </a:solidFill>
              </a:rPr>
              <a:t>: 82</a:t>
            </a:r>
          </a:p>
          <a:p>
            <a:endParaRPr lang="en-US" dirty="0"/>
          </a:p>
        </p:txBody>
      </p:sp>
    </p:spTree>
    <p:extLst>
      <p:ext uri="{BB962C8B-B14F-4D97-AF65-F5344CB8AC3E}">
        <p14:creationId xmlns:p14="http://schemas.microsoft.com/office/powerpoint/2010/main" val="26277667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Activities</a:t>
            </a:r>
          </a:p>
        </p:txBody>
      </p:sp>
      <p:sp>
        <p:nvSpPr>
          <p:cNvPr id="3" name="Content Placeholder 2"/>
          <p:cNvSpPr>
            <a:spLocks noGrp="1"/>
          </p:cNvSpPr>
          <p:nvPr>
            <p:ph idx="1"/>
          </p:nvPr>
        </p:nvSpPr>
        <p:spPr/>
        <p:txBody>
          <a:bodyPr>
            <a:normAutofit fontScale="85000" lnSpcReduction="20000"/>
          </a:bodyPr>
          <a:lstStyle/>
          <a:p>
            <a:r>
              <a:rPr lang="it-IT" sz="2400" b="1" dirty="0"/>
              <a:t>Seminar: </a:t>
            </a:r>
            <a:r>
              <a:rPr lang="en-US" sz="2400" b="1" dirty="0" smtClean="0"/>
              <a:t>Reproducibility </a:t>
            </a:r>
            <a:r>
              <a:rPr lang="en-US" sz="2400" b="1" dirty="0"/>
              <a:t>of CISPR 25 ALSE test method</a:t>
            </a:r>
            <a:endParaRPr lang="it-IT" sz="2400" b="1" dirty="0"/>
          </a:p>
          <a:p>
            <a:pPr lvl="1"/>
            <a:r>
              <a:rPr lang="en-US" sz="2400" dirty="0"/>
              <a:t>An  </a:t>
            </a:r>
            <a:r>
              <a:rPr lang="en-US" sz="2400" dirty="0" err="1"/>
              <a:t>interlaboratory</a:t>
            </a:r>
            <a:r>
              <a:rPr lang="en-US" sz="2400" dirty="0"/>
              <a:t> </a:t>
            </a:r>
            <a:r>
              <a:rPr lang="en-US" sz="2400" dirty="0" smtClean="0"/>
              <a:t>comparison (ILC) </a:t>
            </a:r>
            <a:r>
              <a:rPr lang="en-US" sz="2400" dirty="0"/>
              <a:t>on </a:t>
            </a:r>
            <a:r>
              <a:rPr lang="en-US" sz="2400" dirty="0" smtClean="0"/>
              <a:t>Electromagnetic Compatibility </a:t>
            </a:r>
            <a:r>
              <a:rPr lang="en-US" sz="2400" dirty="0"/>
              <a:t>testing of automotive components has been running from September 2016 to February 2017 with the purpose of evaluating the reproducibility of the CISPR 25 Absorber Lined Shielded Enclosure (ALSE) test method.</a:t>
            </a:r>
            <a:endParaRPr lang="it-IT" sz="2400" dirty="0"/>
          </a:p>
          <a:p>
            <a:pPr lvl="1"/>
            <a:r>
              <a:rPr lang="it-IT" sz="2400" dirty="0" err="1" smtClean="0"/>
              <a:t>February</a:t>
            </a:r>
            <a:r>
              <a:rPr lang="it-IT" sz="2400" dirty="0" smtClean="0"/>
              <a:t> 2017 </a:t>
            </a:r>
            <a:r>
              <a:rPr lang="it-IT" sz="2400" dirty="0"/>
              <a:t>– Bozen, Trentino-Alto </a:t>
            </a:r>
            <a:r>
              <a:rPr lang="it-IT" sz="2400" dirty="0" smtClean="0"/>
              <a:t>Adige - Italy</a:t>
            </a:r>
            <a:endParaRPr lang="it-IT" sz="2400" dirty="0"/>
          </a:p>
          <a:p>
            <a:r>
              <a:rPr lang="it-IT" sz="2400" b="1" dirty="0"/>
              <a:t>Seminar:  Allenati con l'EMC - Progettazione EMC</a:t>
            </a:r>
          </a:p>
          <a:p>
            <a:pPr lvl="1"/>
            <a:r>
              <a:rPr lang="en-US" sz="2400" dirty="0"/>
              <a:t>The </a:t>
            </a:r>
            <a:r>
              <a:rPr lang="en-US" sz="2400" dirty="0" smtClean="0"/>
              <a:t>Seminar </a:t>
            </a:r>
            <a:r>
              <a:rPr lang="en-US" sz="2400" dirty="0"/>
              <a:t>wants to provide a methodology for correctly approaching </a:t>
            </a:r>
            <a:r>
              <a:rPr lang="en-US" sz="2400" dirty="0" smtClean="0"/>
              <a:t>to the </a:t>
            </a:r>
            <a:r>
              <a:rPr lang="en-US" sz="2400" dirty="0"/>
              <a:t>EMC </a:t>
            </a:r>
            <a:r>
              <a:rPr lang="en-US" sz="2400" dirty="0" smtClean="0"/>
              <a:t>design. </a:t>
            </a:r>
            <a:r>
              <a:rPr lang="en-US" sz="2400" dirty="0"/>
              <a:t>Going through the phases of a case-study project, teachers and collaborators of the </a:t>
            </a:r>
            <a:r>
              <a:rPr lang="en-US" sz="2400" dirty="0" err="1"/>
              <a:t>Politecnico</a:t>
            </a:r>
            <a:r>
              <a:rPr lang="en-US" sz="2400" dirty="0"/>
              <a:t> </a:t>
            </a:r>
            <a:r>
              <a:rPr lang="en-US" sz="2400" dirty="0" smtClean="0"/>
              <a:t>of Turin </a:t>
            </a:r>
            <a:r>
              <a:rPr lang="en-US" sz="2400" dirty="0"/>
              <a:t>will highlight some critical points by analyzing the related issues related to the EMC design</a:t>
            </a:r>
            <a:r>
              <a:rPr lang="en-US" sz="2400" dirty="0" smtClean="0"/>
              <a:t>.</a:t>
            </a:r>
            <a:endParaRPr lang="en-US" sz="2400" dirty="0"/>
          </a:p>
          <a:p>
            <a:pPr lvl="1"/>
            <a:r>
              <a:rPr lang="it-IT" sz="2400" dirty="0" err="1" smtClean="0"/>
              <a:t>November</a:t>
            </a:r>
            <a:r>
              <a:rPr lang="it-IT" sz="2400" dirty="0" smtClean="0"/>
              <a:t> 2017 – Politecnico of </a:t>
            </a:r>
            <a:r>
              <a:rPr lang="it-IT" sz="2400" dirty="0" err="1" smtClean="0"/>
              <a:t>Turin</a:t>
            </a:r>
            <a:r>
              <a:rPr lang="it-IT" sz="2400" dirty="0" smtClean="0"/>
              <a:t> – Torino Incontra </a:t>
            </a:r>
            <a:r>
              <a:rPr lang="it-IT" sz="2400" dirty="0"/>
              <a:t>– </a:t>
            </a:r>
            <a:r>
              <a:rPr lang="it-IT" sz="2400" dirty="0" smtClean="0"/>
              <a:t>Italy</a:t>
            </a:r>
          </a:p>
          <a:p>
            <a:r>
              <a:rPr lang="it-IT" sz="2400" b="1" dirty="0" smtClean="0"/>
              <a:t>Mini Symposium – talk </a:t>
            </a:r>
            <a:r>
              <a:rPr lang="it-IT" sz="2400" b="1" dirty="0" err="1" smtClean="0"/>
              <a:t>at</a:t>
            </a:r>
            <a:r>
              <a:rPr lang="it-IT" sz="2400" b="1" dirty="0" smtClean="0"/>
              <a:t> School</a:t>
            </a:r>
          </a:p>
          <a:p>
            <a:pPr lvl="1"/>
            <a:r>
              <a:rPr lang="it-IT" sz="2000" dirty="0" err="1" smtClean="0"/>
              <a:t>Talking</a:t>
            </a:r>
            <a:r>
              <a:rPr lang="it-IT" sz="2000" dirty="0" smtClean="0"/>
              <a:t> with high </a:t>
            </a:r>
            <a:r>
              <a:rPr lang="it-IT" sz="2000" dirty="0" err="1" smtClean="0"/>
              <a:t>school</a:t>
            </a:r>
            <a:r>
              <a:rPr lang="it-IT" sz="2000" dirty="0" smtClean="0"/>
              <a:t> </a:t>
            </a:r>
            <a:r>
              <a:rPr lang="it-IT" sz="2000" dirty="0" err="1" smtClean="0"/>
              <a:t>students</a:t>
            </a:r>
            <a:r>
              <a:rPr lang="it-IT" sz="2000" dirty="0" smtClean="0"/>
              <a:t> </a:t>
            </a:r>
            <a:r>
              <a:rPr lang="it-IT" sz="2000" dirty="0" err="1" smtClean="0"/>
              <a:t>about</a:t>
            </a:r>
            <a:r>
              <a:rPr lang="it-IT" sz="2000" dirty="0" smtClean="0"/>
              <a:t> EMC</a:t>
            </a:r>
          </a:p>
          <a:p>
            <a:pPr lvl="1"/>
            <a:r>
              <a:rPr lang="it-IT" sz="2000" dirty="0" err="1" smtClean="0"/>
              <a:t>May</a:t>
            </a:r>
            <a:r>
              <a:rPr lang="it-IT" sz="2000" dirty="0" smtClean="0"/>
              <a:t> 2018 – Vicenza, Italy</a:t>
            </a:r>
            <a:endParaRPr lang="it-IT" sz="2000" dirty="0"/>
          </a:p>
          <a:p>
            <a:pPr lvl="1"/>
            <a:endParaRPr lang="it-IT" sz="2400" dirty="0"/>
          </a:p>
          <a:p>
            <a:endParaRPr lang="en-US" dirty="0"/>
          </a:p>
        </p:txBody>
      </p:sp>
    </p:spTree>
    <p:extLst>
      <p:ext uri="{BB962C8B-B14F-4D97-AF65-F5344CB8AC3E}">
        <p14:creationId xmlns:p14="http://schemas.microsoft.com/office/powerpoint/2010/main" val="252667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1517</TotalTime>
  <Words>170</Words>
  <Application>Microsoft Office PowerPoint</Application>
  <PresentationFormat>Widescreen</PresentationFormat>
  <Paragraphs>16</Paragraphs>
  <Slides>4</Slides>
  <Notes>0</Notes>
  <HiddenSlides>0</HiddenSlides>
  <MMClips>0</MMClips>
  <ScaleCrop>false</ScaleCrop>
  <HeadingPairs>
    <vt:vector size="6" baseType="variant">
      <vt:variant>
        <vt:lpstr>Caratteri utilizzati</vt:lpstr>
      </vt:variant>
      <vt:variant>
        <vt:i4>3</vt:i4>
      </vt:variant>
      <vt:variant>
        <vt:lpstr>Tema</vt:lpstr>
      </vt:variant>
      <vt:variant>
        <vt:i4>3</vt:i4>
      </vt:variant>
      <vt:variant>
        <vt:lpstr>Titoli diapositive</vt:lpstr>
      </vt:variant>
      <vt:variant>
        <vt:i4>4</vt:i4>
      </vt:variant>
    </vt:vector>
  </HeadingPairs>
  <TitlesOfParts>
    <vt:vector size="10" baseType="lpstr">
      <vt:lpstr>Arial</vt:lpstr>
      <vt:lpstr>Calibri</vt:lpstr>
      <vt:lpstr>Calibri Light</vt:lpstr>
      <vt:lpstr>Office Theme</vt:lpstr>
      <vt:lpstr>Custom Design</vt:lpstr>
      <vt:lpstr>1_Custom Design</vt:lpstr>
      <vt:lpstr>Presentazione standard di PowerPoint</vt:lpstr>
      <vt:lpstr>EMC 2018 Chapter Chair luncheon and Training</vt:lpstr>
      <vt:lpstr>Presentazione standard di PowerPoint</vt:lpstr>
      <vt:lpstr>Chapter Activities</vt:lpstr>
    </vt:vector>
  </TitlesOfParts>
  <Company>ATG Productions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 Moeller</dc:creator>
  <cp:lastModifiedBy>Luigi</cp:lastModifiedBy>
  <cp:revision>31</cp:revision>
  <dcterms:created xsi:type="dcterms:W3CDTF">2015-07-29T21:35:17Z</dcterms:created>
  <dcterms:modified xsi:type="dcterms:W3CDTF">2018-07-24T08:45:04Z</dcterms:modified>
</cp:coreProperties>
</file>