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9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D1FE11-4077-43CC-A785-DFB31FF63C92}" v="6" dt="2018-09-11T20:04:38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 varScale="1">
        <p:scale>
          <a:sx n="71" d="100"/>
          <a:sy n="71" d="100"/>
        </p:scale>
        <p:origin x="6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D7CF-8E7E-AE4B-9067-5BA311158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22173"/>
            <a:ext cx="9144000" cy="218779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AC06C2-C2FD-4041-9360-4BA8482B8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1325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96A0C-56D7-1C45-8EA7-92BF5E8B4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20B6E-6382-5540-AD8E-84C1E47F2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D893B-DE45-2144-8A37-AC20F06AE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00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CBCCF-150A-4DF7-A2FB-72D85E10C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B979FD-CB08-4150-950F-749207E16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AE11E-AAFA-4A23-AAAD-EA974C95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4F711-B032-4A40-8FF8-9C32DC72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9B34B-D1B0-49A0-AFC6-9794A52C8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76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8299E-D344-4BC3-BEF7-FC6F7628F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02AAA-65DA-4653-B7CA-6C5D7687E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26D20-0C09-4E50-A1EF-F05BE8378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E029E-118B-4C88-B7BE-71D50DB4B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252B3-520A-49DA-88CE-121FB24D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10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751B1-FD0B-4801-A695-5041F027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5292E-C8DD-45D2-A8FB-D394ED6C1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9F8A5-1249-4B1F-A050-65BD9883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EA6A8-FA1C-44B4-AB15-3FBAE2B1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22384-CC5C-4984-B7CB-FCAF6B27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05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5C70-B952-482D-A207-6054C68A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2312F-BC77-4262-8663-8493DC1D8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725B7F-0097-4876-A0BE-0A6B03C511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8054AE-F3CE-43CC-9B76-905B8F64A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B64DF-60F2-404B-916D-63C12A634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1DDB1-61B9-4027-A35D-E39721335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84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5AB82-07B7-48BC-B6D8-083BD018A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59E70-6719-4A5D-946E-DBCC33A5E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20EC53-4755-43DD-AB2F-66F62AB5B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33AD42-BAE5-483A-8186-538064180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CBBF30-7528-45BC-B11E-AE06A5643E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DC38D6-912A-42C2-BE9E-58D7AA0A1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550B63-8852-463A-8342-81C66147D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FD0295-A13C-45F8-915A-42C986DF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71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1655E-9442-4FFF-9577-3C80A9587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3937-C9FF-4022-8D8E-F123775CB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DB9F9-E2FC-4127-B1FE-68F675AF9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F20D8-5448-4ED0-AF8E-6252181F4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56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9B9BAC-ABF0-4187-931A-EE5AF6E53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B6ADBB-2673-4430-91F5-A1761B3C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0DA67-4744-442E-B835-8D0699F33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60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57BC4-27CF-4D9A-A10A-DE3C153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6152-3F22-4470-9B9F-3CCB5ECC2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B5B92-A0CD-472C-883B-E27643D2D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715995-2D6E-4E3E-82A6-6962176FE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3F62CE-6298-40E4-8C66-059658AB7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20537-84E1-4089-AEE1-6D776605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83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AD57A-71B7-44AA-B857-9459FE727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C82B3C-0EF3-4C9A-9931-6CBD409044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654FD-D503-4123-9E04-F8E07522C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0A430-1AA7-4135-B0B1-06E7BFFC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18AED-05C4-40C7-BBA1-EB2E02331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E2B96-74FF-48D1-A2FA-858A40EC2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3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31A4-28F7-3B45-80B6-924A1D9C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6669D-9ECF-A14C-B9D4-5FC812D8A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E6844-23AF-334E-85DA-9A3C2863F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2DEF6-2F12-9F4C-97FC-4FEB943EA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2CEBA-030D-5449-97F0-19B1D8D3A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8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B7B0F-9B7D-5043-8C9B-DF1CC9430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4909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3CFEF-B7B5-994B-A177-A79388DC3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4AF34-ADCF-F14B-B817-202BD7812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CBE86-3DF1-9142-BD5E-0F0DF17F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B7158-E75E-6743-AFAF-025C00A79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6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9A40B-F2DA-FB40-A9D5-6D48C01C4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8E78E-472F-954E-8929-9E80E8B22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81415"/>
            <a:ext cx="5181600" cy="34955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EF672-8850-AD49-887C-5DF20106E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81415"/>
            <a:ext cx="5181600" cy="34955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A4183-4E9A-6841-BF9C-F74872C8C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0A259-7C8A-964E-B149-EAC8E8EF1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8E728-63BA-0A46-ACFB-4E4B1B87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21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D43DB-40D6-564D-8D75-43E4C7E97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74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B1AE3-D487-864D-8B53-034E2F6E5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75620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EEDE6-B6DA-214B-AD11-9B0F343F15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580116"/>
            <a:ext cx="5157787" cy="254883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152C42-85E1-1741-AABD-22A4BDA56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75620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B2BDD3-FA11-BD4C-BF3A-9F0EAFF3B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580116"/>
            <a:ext cx="5183188" cy="25488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19BED9-35F7-1A49-98B5-3F64DC47F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5D6525-3D23-0A48-9856-28453CAC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D2C335-ABA4-E64A-A9FC-25931241F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28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0CE3-20DD-A34E-B8CA-4A450C49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818EC3-67CE-864F-AD2D-DC2493789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FB9415-E178-884C-A685-676DFB5C6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01B6BB-B36F-504B-9520-AD7001B59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47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9C2F79-93C8-A245-8A02-E2B5780C9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A6DD7B-F363-DA49-B5D1-1C09C1AA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C40D1-7217-8E4A-826E-C33D35AB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01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C92D2-7BF6-9E45-BAC6-BCE1BDF3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0982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C4D8C-F542-B547-9E2A-BA23C057D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83990"/>
            <a:ext cx="6172200" cy="4719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21DAC4-EA7F-FA4B-B8F2-D13DEFFA6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10021"/>
            <a:ext cx="3932237" cy="30933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523C44-36E9-8147-936A-1C465A1D4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49B23-8E17-A142-9639-699E02724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28D03-0E5A-B945-91EB-EF1A475C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19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A4694-B96E-F848-9CAC-47C014177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21059"/>
            <a:ext cx="3932237" cy="16260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3B7691-27F4-1B40-9805-4E2B0647A3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21059"/>
            <a:ext cx="6172200" cy="46822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43E95-1E74-B44A-B739-545E4EBD7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47090"/>
            <a:ext cx="3932237" cy="30562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EF713-DE6D-754D-90AD-E547B5F6C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B4911-E413-1445-A3DB-BB7896DCA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90024-52F2-144D-95DE-5524E78AA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5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8FA832-066F-E14A-83E3-00CEC2DA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8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A28C5-424F-474B-B68F-AA49AC778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93773"/>
            <a:ext cx="10515600" cy="348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A6FDD-B001-1047-9926-22A737F34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B8EBE-FBD8-FE4D-9B71-E5BDBC92B7C2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C7676-1C78-1D42-9083-162F51930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CF208-08C8-6644-816E-C18E9BC77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B7D858-8905-4FC1-A334-496AC37DF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0CF1F-7AE3-429E-A684-412936456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46B68-4834-4198-92F2-1EE8D59988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E5579-C6A1-4586-999E-175B73E304B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EF6F9-DF48-4CC6-893E-0E9AE82F9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3F73B-AAAC-4C4B-94C4-03D34F476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80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lvsl83hDnE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117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5D4648-6C2E-4D1C-8E22-40EFCED5C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310" y="1144297"/>
            <a:ext cx="7953375" cy="2514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F8CFC0-D62D-40F6-91A6-5A6C60C0E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91" y="2971799"/>
            <a:ext cx="5753807" cy="38862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B17C7B-29F0-D04C-87EE-4F3C664DA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Australian Chapter Activities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EMC Workshop in Adelaide, May 2018</a:t>
            </a:r>
            <a:br>
              <a:rPr lang="en-US" dirty="0">
                <a:solidFill>
                  <a:srgbClr val="FFFF00"/>
                </a:solidFill>
              </a:rPr>
            </a:b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6231C-6D89-9B47-82A3-B5814BF6C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1971" y="4610582"/>
            <a:ext cx="4836459" cy="330797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3 day Workshop</a:t>
            </a:r>
          </a:p>
          <a:p>
            <a:r>
              <a:rPr lang="en-US" dirty="0">
                <a:solidFill>
                  <a:srgbClr val="FFFF00"/>
                </a:solidFill>
              </a:rPr>
              <a:t>Featured Bob Scully, Mike Hatfield and Zhong Chen</a:t>
            </a:r>
          </a:p>
          <a:p>
            <a:r>
              <a:rPr lang="en-US" dirty="0">
                <a:solidFill>
                  <a:srgbClr val="FFFF00"/>
                </a:solidFill>
              </a:rPr>
              <a:t>Attendance: 45 delegates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BE27C-A1A4-4F5D-AB13-BBF16B586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430" y="3550023"/>
            <a:ext cx="2311486" cy="3307975"/>
          </a:xfrm>
          <a:prstGeom prst="rect">
            <a:avLst/>
          </a:prstGeom>
        </p:spPr>
      </p:pic>
      <p:pic>
        <p:nvPicPr>
          <p:cNvPr id="1026" name="Picture 2" descr="Image result for zhong chen emc">
            <a:extLst>
              <a:ext uri="{FF2B5EF4-FFF2-40B4-BE49-F238E27FC236}">
                <a16:creationId xmlns:a16="http://schemas.microsoft.com/office/drawing/2014/main" id="{54042B1F-A7B6-4000-B9F1-FE87FDD29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33"/>
          <a:stretch/>
        </p:blipFill>
        <p:spPr bwMode="auto">
          <a:xfrm>
            <a:off x="9252568" y="3658897"/>
            <a:ext cx="2667010" cy="319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536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29F46-C9A6-455E-8FD7-1DD3BAE55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868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Australian Chapter Activities</a:t>
            </a:r>
            <a:br>
              <a:rPr lang="en-US" b="1" dirty="0"/>
            </a:br>
            <a:r>
              <a:rPr lang="en-AU" sz="3600" b="1" dirty="0"/>
              <a:t>Complex Challenges in Measuring 5G / </a:t>
            </a:r>
            <a:r>
              <a:rPr lang="en-AU" sz="3600" b="1" dirty="0" err="1"/>
              <a:t>Millimeter</a:t>
            </a:r>
            <a:r>
              <a:rPr lang="en-AU" sz="3600" b="1" dirty="0"/>
              <a:t> Wave Devices</a:t>
            </a:r>
            <a:br>
              <a:rPr lang="en-AU" sz="3600" dirty="0"/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04703-D989-44A3-85B0-049736853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871" y="2651191"/>
            <a:ext cx="9166412" cy="3483190"/>
          </a:xfrm>
        </p:spPr>
        <p:txBody>
          <a:bodyPr/>
          <a:lstStyle/>
          <a:p>
            <a:r>
              <a:rPr lang="en-AU" dirty="0"/>
              <a:t>Held in Melbourne 5 August 1018</a:t>
            </a:r>
          </a:p>
          <a:p>
            <a:r>
              <a:rPr lang="en-AU" dirty="0"/>
              <a:t>Presenter: </a:t>
            </a:r>
            <a:r>
              <a:rPr lang="en-US" dirty="0"/>
              <a:t>Jari </a:t>
            </a:r>
            <a:r>
              <a:rPr lang="en-US" dirty="0" err="1"/>
              <a:t>Vikstedt</a:t>
            </a:r>
            <a:r>
              <a:rPr lang="en-US" dirty="0"/>
              <a:t> | Manager at Wireless Solutions for ETS-Lindgren in Cedar Park, Texas</a:t>
            </a:r>
            <a:endParaRPr lang="en-AU" dirty="0"/>
          </a:p>
          <a:p>
            <a:r>
              <a:rPr lang="en-AU" dirty="0"/>
              <a:t>Attendees: 40 delegates</a:t>
            </a:r>
          </a:p>
        </p:txBody>
      </p:sp>
      <p:pic>
        <p:nvPicPr>
          <p:cNvPr id="3074" name="Picture 2" descr="Image result for Jari Vikstedt | Manager at Wireless Solutions for ETS-Lindgren in Cedar Park, Texas">
            <a:extLst>
              <a:ext uri="{FF2B5EF4-FFF2-40B4-BE49-F238E27FC236}">
                <a16:creationId xmlns:a16="http://schemas.microsoft.com/office/drawing/2014/main" id="{FA484292-74C9-431A-BD86-3193A0662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171" y="3872753"/>
            <a:ext cx="2261628" cy="22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967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570D9C8-09D9-404F-B5BF-14571305B4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9126465"/>
              </p:ext>
            </p:extLst>
          </p:nvPr>
        </p:nvGraphicFramePr>
        <p:xfrm>
          <a:off x="658906" y="2983674"/>
          <a:ext cx="7580219" cy="2907087"/>
        </p:xfrm>
        <a:graphic>
          <a:graphicData uri="http://schemas.openxmlformats.org/drawingml/2006/table">
            <a:tbl>
              <a:tblPr/>
              <a:tblGrid>
                <a:gridCol w="7580219">
                  <a:extLst>
                    <a:ext uri="{9D8B030D-6E8A-4147-A177-3AD203B41FA5}">
                      <a16:colId xmlns:a16="http://schemas.microsoft.com/office/drawing/2014/main" val="413165478"/>
                    </a:ext>
                  </a:extLst>
                </a:gridCol>
              </a:tblGrid>
              <a:tr h="2907087">
                <a:tc>
                  <a:txBody>
                    <a:bodyPr/>
                    <a:lstStyle/>
                    <a:p>
                      <a:pPr marL="228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AU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Held in Melbourne and Adelaide in February &amp; March</a:t>
                      </a:r>
                    </a:p>
                    <a:p>
                      <a:pPr marL="228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AU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Presenter: 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Giovanni Fumia from IDS in Italy </a:t>
                      </a:r>
                      <a:endParaRPr lang="en-AU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AU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Attendees: 35 delegates</a:t>
                      </a:r>
                    </a:p>
                    <a:p>
                      <a:endParaRPr lang="en-AU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538473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0F360E57-39DF-48F1-A940-D9F383AC011C}"/>
              </a:ext>
            </a:extLst>
          </p:cNvPr>
          <p:cNvSpPr txBox="1">
            <a:spLocks/>
          </p:cNvSpPr>
          <p:nvPr/>
        </p:nvSpPr>
        <p:spPr>
          <a:xfrm>
            <a:off x="838200" y="1548686"/>
            <a:ext cx="10515600" cy="1665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Australian Chapter Activities</a:t>
            </a:r>
            <a:br>
              <a:rPr lang="en-US" sz="3600" b="1" dirty="0"/>
            </a:br>
            <a:r>
              <a:rPr lang="en-US" altLang="en-US" sz="3600" b="1" dirty="0">
                <a:solidFill>
                  <a:srgbClr val="000000"/>
                </a:solidFill>
                <a:latin typeface="Gotham-Light"/>
              </a:rPr>
              <a:t>ICS design of fifth generation fighter and EMI/EMC verification and optimization of  a </a:t>
            </a:r>
            <a:r>
              <a:rPr lang="en-AU" sz="3600" b="1" dirty="0">
                <a:solidFill>
                  <a:srgbClr val="000000"/>
                </a:solidFill>
                <a:latin typeface="Gotham-Light"/>
              </a:rPr>
              <a:t>SIGINT Aircraft</a:t>
            </a:r>
            <a:br>
              <a:rPr lang="en-US" altLang="en-US" sz="2400" dirty="0">
                <a:solidFill>
                  <a:srgbClr val="000000"/>
                </a:solidFill>
                <a:latin typeface="Gotham-Light"/>
              </a:rPr>
            </a:br>
            <a:br>
              <a:rPr lang="en-AU" sz="1800" dirty="0"/>
            </a:br>
            <a:endParaRPr lang="en-AU" sz="2400" dirty="0"/>
          </a:p>
        </p:txBody>
      </p:sp>
      <p:pic>
        <p:nvPicPr>
          <p:cNvPr id="8" name="Picture 7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4AC29452-6D5A-449B-AA7F-E9E0A7340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165" y="3429000"/>
            <a:ext cx="2907087" cy="290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08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B04CD-F3F4-4D0B-8537-EDFEA71A4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Upcoming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8D06D-0A6B-4C4C-80CE-ACBE7CB36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EMC Software Presentation planned for September</a:t>
            </a:r>
          </a:p>
          <a:p>
            <a:r>
              <a:rPr lang="en-AU" dirty="0"/>
              <a:t>HERF/HERO Presentation TBD</a:t>
            </a:r>
          </a:p>
        </p:txBody>
      </p:sp>
    </p:spTree>
    <p:extLst>
      <p:ext uri="{BB962C8B-B14F-4D97-AF65-F5344CB8AC3E}">
        <p14:creationId xmlns:p14="http://schemas.microsoft.com/office/powerpoint/2010/main" val="3247699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1B3548-51B4-482D-9328-4890F753C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63" y="1373207"/>
            <a:ext cx="7807436" cy="54847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A77CC-FF11-4798-B9C3-7A079E35F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71" y="2618904"/>
            <a:ext cx="10515600" cy="3483190"/>
          </a:xfrm>
        </p:spPr>
        <p:txBody>
          <a:bodyPr/>
          <a:lstStyle/>
          <a:p>
            <a:r>
              <a:rPr lang="en-AU" b="1" dirty="0"/>
              <a:t>https://www.youtube.com/watch?v=h8v5wTZmpuM</a:t>
            </a:r>
          </a:p>
        </p:txBody>
      </p:sp>
    </p:spTree>
    <p:extLst>
      <p:ext uri="{BB962C8B-B14F-4D97-AF65-F5344CB8AC3E}">
        <p14:creationId xmlns:p14="http://schemas.microsoft.com/office/powerpoint/2010/main" val="4086567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Vivid Sydney 2018 Light Show - Sydney Opera House, Harbour Bridge, Customs House, MCA &amp; More">
            <a:hlinkClick r:id="" action="ppaction://media"/>
            <a:extLst>
              <a:ext uri="{FF2B5EF4-FFF2-40B4-BE49-F238E27FC236}">
                <a16:creationId xmlns:a16="http://schemas.microsoft.com/office/drawing/2014/main" id="{186C24F0-0D3B-4DE1-8DCA-7F6523B7BA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71388" y="1250576"/>
            <a:ext cx="9738660" cy="5477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C5ED4F-BEAA-43B4-BF79-39B2320FD864}"/>
              </a:ext>
            </a:extLst>
          </p:cNvPr>
          <p:cNvSpPr/>
          <p:nvPr/>
        </p:nvSpPr>
        <p:spPr>
          <a:xfrm>
            <a:off x="3695951" y="3244334"/>
            <a:ext cx="4800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https://www.youtube.com/watch?v=Zlvsl83hDnE</a:t>
            </a:r>
          </a:p>
        </p:txBody>
      </p:sp>
    </p:spTree>
    <p:extLst>
      <p:ext uri="{BB962C8B-B14F-4D97-AF65-F5344CB8AC3E}">
        <p14:creationId xmlns:p14="http://schemas.microsoft.com/office/powerpoint/2010/main" val="468670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111</Words>
  <Application>Microsoft Office PowerPoint</Application>
  <PresentationFormat>Widescreen</PresentationFormat>
  <Paragraphs>17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Gotham-Light</vt:lpstr>
      <vt:lpstr>Office Theme</vt:lpstr>
      <vt:lpstr>Custom Design</vt:lpstr>
      <vt:lpstr>PowerPoint Presentation</vt:lpstr>
      <vt:lpstr>Australian Chapter Activities EMC Workshop in Adelaide, May 2018 </vt:lpstr>
      <vt:lpstr>Australian Chapter Activities Complex Challenges in Measuring 5G / Millimeter Wave Devices </vt:lpstr>
      <vt:lpstr>PowerPoint Presentation</vt:lpstr>
      <vt:lpstr>Upcoming Presentations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Christy Moeller</dc:creator>
  <cp:lastModifiedBy>Mifsud, Mark</cp:lastModifiedBy>
  <cp:revision>17</cp:revision>
  <dcterms:created xsi:type="dcterms:W3CDTF">2018-09-01T00:56:34Z</dcterms:created>
  <dcterms:modified xsi:type="dcterms:W3CDTF">2019-05-24T12:06:47Z</dcterms:modified>
</cp:coreProperties>
</file>