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</p:sldMasterIdLst>
  <p:sldIdLst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1FE11-4077-43CC-A785-DFB31FF63C92}" v="6" dt="2018-09-11T20:04:38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Scott-Olson" userId="2e2e48205d0dcf26" providerId="LiveId" clId="{D1D1FE11-4077-43CC-A785-DFB31FF63C92}"/>
    <pc:docChg chg="addSld delSld modSld modMainMaster">
      <pc:chgData name="Kelly Scott-Olson" userId="2e2e48205d0dcf26" providerId="LiveId" clId="{D1D1FE11-4077-43CC-A785-DFB31FF63C92}" dt="2018-09-11T20:04:38.806" v="5" actId="2696"/>
      <pc:docMkLst>
        <pc:docMk/>
      </pc:docMkLst>
      <pc:sldChg chg="add del">
        <pc:chgData name="Kelly Scott-Olson" userId="2e2e48205d0dcf26" providerId="LiveId" clId="{D1D1FE11-4077-43CC-A785-DFB31FF63C92}" dt="2018-09-11T19:39:31.488" v="1" actId="2696"/>
        <pc:sldMkLst>
          <pc:docMk/>
          <pc:sldMk cId="1752668345" sldId="258"/>
        </pc:sldMkLst>
      </pc:sldChg>
      <pc:sldMasterChg chg="delSldLayout">
        <pc:chgData name="Kelly Scott-Olson" userId="2e2e48205d0dcf26" providerId="LiveId" clId="{D1D1FE11-4077-43CC-A785-DFB31FF63C92}" dt="2018-09-11T20:04:27.749" v="3" actId="2696"/>
        <pc:sldMasterMkLst>
          <pc:docMk/>
          <pc:sldMasterMk cId="337348214" sldId="2147483648"/>
        </pc:sldMasterMkLst>
        <pc:sldLayoutChg chg="del">
          <pc:chgData name="Kelly Scott-Olson" userId="2e2e48205d0dcf26" providerId="LiveId" clId="{D1D1FE11-4077-43CC-A785-DFB31FF63C92}" dt="2018-09-11T20:04:27.749" v="3" actId="2696"/>
          <pc:sldLayoutMkLst>
            <pc:docMk/>
            <pc:sldMasterMk cId="337348214" sldId="2147483648"/>
            <pc:sldLayoutMk cId="1397411229" sldId="2147483658"/>
          </pc:sldLayoutMkLst>
        </pc:sldLayoutChg>
      </pc:sldMasterChg>
      <pc:sldMasterChg chg="addSp modSp delSldLayout">
        <pc:chgData name="Kelly Scott-Olson" userId="2e2e48205d0dcf26" providerId="LiveId" clId="{D1D1FE11-4077-43CC-A785-DFB31FF63C92}" dt="2018-09-11T20:04:38.806" v="5" actId="2696"/>
        <pc:sldMasterMkLst>
          <pc:docMk/>
          <pc:sldMasterMk cId="2498680986" sldId="2147483659"/>
        </pc:sldMasterMkLst>
        <pc:spChg chg="add mod">
          <ac:chgData name="Kelly Scott-Olson" userId="2e2e48205d0dcf26" providerId="LiveId" clId="{D1D1FE11-4077-43CC-A785-DFB31FF63C92}" dt="2018-09-11T20:04:24.492" v="2"/>
          <ac:spMkLst>
            <pc:docMk/>
            <pc:sldMasterMk cId="2498680986" sldId="2147483659"/>
            <ac:spMk id="2" creationId="{9CB7D858-8905-4FC1-A334-496AC37DFD1F}"/>
          </ac:spMkLst>
        </pc:spChg>
        <pc:spChg chg="add mod">
          <ac:chgData name="Kelly Scott-Olson" userId="2e2e48205d0dcf26" providerId="LiveId" clId="{D1D1FE11-4077-43CC-A785-DFB31FF63C92}" dt="2018-09-11T20:04:24.492" v="2"/>
          <ac:spMkLst>
            <pc:docMk/>
            <pc:sldMasterMk cId="2498680986" sldId="2147483659"/>
            <ac:spMk id="3" creationId="{87D0CF1F-7AE3-429E-A684-4129364564C6}"/>
          </ac:spMkLst>
        </pc:spChg>
        <pc:spChg chg="add mod">
          <ac:chgData name="Kelly Scott-Olson" userId="2e2e48205d0dcf26" providerId="LiveId" clId="{D1D1FE11-4077-43CC-A785-DFB31FF63C92}" dt="2018-09-11T20:04:24.492" v="2"/>
          <ac:spMkLst>
            <pc:docMk/>
            <pc:sldMasterMk cId="2498680986" sldId="2147483659"/>
            <ac:spMk id="4" creationId="{DA146B68-4834-4198-92F2-1EE8D599882B}"/>
          </ac:spMkLst>
        </pc:spChg>
        <pc:spChg chg="add mod">
          <ac:chgData name="Kelly Scott-Olson" userId="2e2e48205d0dcf26" providerId="LiveId" clId="{D1D1FE11-4077-43CC-A785-DFB31FF63C92}" dt="2018-09-11T20:04:24.492" v="2"/>
          <ac:spMkLst>
            <pc:docMk/>
            <pc:sldMasterMk cId="2498680986" sldId="2147483659"/>
            <ac:spMk id="5" creationId="{0A5EF6F9-DF48-4CC6-893E-0E9AE82F96E2}"/>
          </ac:spMkLst>
        </pc:spChg>
        <pc:spChg chg="add mod">
          <ac:chgData name="Kelly Scott-Olson" userId="2e2e48205d0dcf26" providerId="LiveId" clId="{D1D1FE11-4077-43CC-A785-DFB31FF63C92}" dt="2018-09-11T20:04:24.492" v="2"/>
          <ac:spMkLst>
            <pc:docMk/>
            <pc:sldMasterMk cId="2498680986" sldId="2147483659"/>
            <ac:spMk id="6" creationId="{04A3F73B-AAAC-4C4B-94C4-03D34F476A5B}"/>
          </ac:spMkLst>
        </pc:spChg>
        <pc:sldLayoutChg chg="del">
          <pc:chgData name="Kelly Scott-Olson" userId="2e2e48205d0dcf26" providerId="LiveId" clId="{D1D1FE11-4077-43CC-A785-DFB31FF63C92}" dt="2018-09-11T20:04:36.594" v="4" actId="2696"/>
          <pc:sldLayoutMkLst>
            <pc:docMk/>
            <pc:sldMasterMk cId="2498680986" sldId="2147483659"/>
            <pc:sldLayoutMk cId="3654252723" sldId="2147483669"/>
          </pc:sldLayoutMkLst>
        </pc:sldLayoutChg>
        <pc:sldLayoutChg chg="del">
          <pc:chgData name="Kelly Scott-Olson" userId="2e2e48205d0dcf26" providerId="LiveId" clId="{D1D1FE11-4077-43CC-A785-DFB31FF63C92}" dt="2018-09-11T20:04:38.806" v="5" actId="2696"/>
          <pc:sldLayoutMkLst>
            <pc:docMk/>
            <pc:sldMasterMk cId="2498680986" sldId="2147483659"/>
            <pc:sldLayoutMk cId="873338085" sldId="214748367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0D7CF-8E7E-AE4B-9067-5BA311158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2173"/>
            <a:ext cx="9144000" cy="218779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AC06C2-C2FD-4041-9360-4BA8482B8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325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A96A0C-56D7-1C45-8EA7-92BF5E8B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120B6E-6382-5540-AD8E-84C1E47F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5D893B-DE45-2144-8A37-AC20F06A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0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2CBCCF-150A-4DF7-A2FB-72D85E10C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B979FD-CB08-4150-950F-749207E1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4AE11E-AAFA-4A23-AAAD-EA974C95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A4F711-B032-4A40-8FF8-9C32DC72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9B34B-D1B0-49A0-AFC6-9794A52C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8299E-D344-4BC3-BEF7-FC6F7628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102AAA-65DA-4653-B7CA-6C5D7687E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226D20-0C09-4E50-A1EF-F05BE837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E029E-118B-4C88-B7BE-71D50DB4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D252B3-520A-49DA-88CE-121FB24D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10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8751B1-FD0B-4801-A695-5041F027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A5292E-C8DD-45D2-A8FB-D394ED6C1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19F8A5-1249-4B1F-A050-65BD9883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EA6A8-FA1C-44B4-AB15-3FBAE2B1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122384-CC5C-4984-B7CB-FCAF6B27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05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305C70-B952-482D-A207-6054C68A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82312F-BC77-4262-8663-8493DC1D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725B7F-0097-4876-A0BE-0A6B03C51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8054AE-F3CE-43CC-9B76-905B8F64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3B64DF-60F2-404B-916D-63C12A63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F1DDB1-61B9-4027-A35D-E3972133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84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5AB82-07B7-48BC-B6D8-083BD018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B59E70-6719-4A5D-946E-DBCC33A5E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20EC53-4755-43DD-AB2F-66F62AB5B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33AD42-BAE5-483A-8186-538064180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CBBF30-7528-45BC-B11E-AE06A5643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DC38D6-912A-42C2-BE9E-58D7AA0A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2550B63-8852-463A-8342-81C66147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FD0295-A13C-45F8-915A-42C986DF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71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F1655E-9442-4FFF-9577-3C80A958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703937-C9FF-4022-8D8E-F123775C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EDB9F9-E2FC-4127-B1FE-68F675AF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EF20D8-5448-4ED0-AF8E-6252181F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56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9B9BAC-ABF0-4187-931A-EE5AF6E5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8B6ADBB-2673-4430-91F5-A1761B3C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60DA67-4744-442E-B835-8D0699F3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60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757BC4-27CF-4D9A-A10A-DE3C153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C6152-3F22-4470-9B9F-3CCB5ECC2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BB5B92-A0CD-472C-883B-E27643D2D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715995-2D6E-4E3E-82A6-6962176F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3F62CE-6298-40E4-8C66-059658AB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120537-84E1-4089-AEE1-6D776605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83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1AD57A-71B7-44AA-B857-9459FE7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C82B3C-0EF3-4C9A-9931-6CBD40904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4654FD-D503-4123-9E04-F8E07522C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D0A430-1AA7-4135-B0B1-06E7BFFC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318AED-05C4-40C7-BBA1-EB2E02331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EE2B96-74FF-48D1-A2FA-858A40EC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031A4-28F7-3B45-80B6-924A1D9C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06669D-9ECF-A14C-B9D4-5FC812D8A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E6844-23AF-334E-85DA-9A3C2863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62DEF6-2F12-9F4C-97FC-4FEB943E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C2CEBA-030D-5449-97F0-19B1D8D3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B7B0F-9B7D-5043-8C9B-DF1CC943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90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93CFEF-B7B5-994B-A177-A79388DC3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24AF34-ADCF-F14B-B817-202BD781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FCBE86-3DF1-9142-BD5E-0F0DF17F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B7158-E75E-6743-AFAF-025C00A7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9A40B-F2DA-FB40-A9D5-6D48C01C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38E78E-472F-954E-8929-9E80E8B22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1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0EF672-8850-AD49-887C-5DF20106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1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AA4183-4E9A-6841-BF9C-F74872C8C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F0A259-7C8A-964E-B149-EAC8E8EF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08E728-63BA-0A46-ACFB-4E4B1B87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2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D43DB-40D6-564D-8D75-43E4C7E9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74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2B1AE3-D487-864D-8B53-034E2F6E5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75620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4EEDE6-B6DA-214B-AD11-9B0F343F1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580116"/>
            <a:ext cx="5157787" cy="254883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152C42-85E1-1741-AABD-22A4BDA56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75620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6B2BDD3-FA11-BD4C-BF3A-9F0EAFF3B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580116"/>
            <a:ext cx="5183188" cy="2548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19BED9-35F7-1A49-98B5-3F64DC47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5D6525-3D23-0A48-9856-28453CAC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D2C335-ABA4-E64A-A9FC-2593124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C70CE3-20DD-A34E-B8CA-4A450C49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818EC3-67CE-864F-AD2D-DC249378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FB9415-E178-884C-A685-676DFB5C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01B6BB-B36F-504B-9520-AD7001B5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4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9C2F79-93C8-A245-8A02-E2B5780C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A6DD7B-F363-DA49-B5D1-1C09C1AA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9C40D1-7217-8E4A-826E-C33D35AB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0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C92D2-7BF6-9E45-BAC6-BCE1BDF3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982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5C4D8C-F542-B547-9E2A-BA23C057D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83990"/>
            <a:ext cx="6172200" cy="4719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21DAC4-EA7F-FA4B-B8F2-D13DEFFA6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10021"/>
            <a:ext cx="3932237" cy="30933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523C44-36E9-8147-936A-1C465A1D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849B23-8E17-A142-9639-699E0272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28D03-0E5A-B945-91EB-EF1A475C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A4694-B96E-F848-9CAC-47C01417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21059"/>
            <a:ext cx="3932237" cy="16260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3B7691-27F4-1B40-9805-4E2B0647A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1059"/>
            <a:ext cx="6172200" cy="4682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443E95-1E74-B44A-B739-545E4EBD7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47090"/>
            <a:ext cx="3932237" cy="30562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1EF713-DE6D-754D-90AD-E547B5F6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2B4911-E413-1445-A3DB-BB7896DC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290024-52F2-144D-95DE-5524E78A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8FA832-066F-E14A-83E3-00CEC2DA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8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2A28C5-424F-474B-B68F-AA49AC778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93773"/>
            <a:ext cx="10515600" cy="34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A6FDD-B001-1047-9926-22A737F34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B8EBE-FBD8-FE4D-9B71-E5BDBC92B7C2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AC7676-1C78-1D42-9083-162F51930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3CF208-08C8-6644-816E-C18E9BC77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CB7D858-8905-4FC1-A334-496AC37D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D0CF1F-7AE3-429E-A684-41293645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146B68-4834-4198-92F2-1EE8D5998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E5579-C6A1-4586-999E-175B73E304B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5EF6F9-DF48-4CC6-893E-0E9AE82F9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A3F73B-AAAC-4C4B-94C4-03D34F476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8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B17C7B-29F0-D04C-87EE-4F3C664D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Michigan Chapter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16231C-6D89-9B47-82A3-B5814BF6C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097" y="2693773"/>
            <a:ext cx="10515600" cy="34831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Meets at Grand Valley State University EMC Center,</a:t>
            </a:r>
          </a:p>
          <a:p>
            <a:pPr marL="0" indent="0">
              <a:buNone/>
            </a:pPr>
            <a:r>
              <a:rPr lang="en-US" dirty="0" smtClean="0"/>
              <a:t>facility that supports: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EMC education, </a:t>
            </a:r>
          </a:p>
          <a:p>
            <a:pPr>
              <a:buFontTx/>
              <a:buChar char="-"/>
            </a:pPr>
            <a:r>
              <a:rPr lang="en-US" dirty="0" smtClean="0"/>
              <a:t>Research</a:t>
            </a:r>
          </a:p>
          <a:p>
            <a:pPr>
              <a:buFontTx/>
              <a:buChar char="-"/>
            </a:pPr>
            <a:r>
              <a:rPr lang="en-US" dirty="0" smtClean="0"/>
              <a:t>EMC precompliance testing for industry.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www.EmcCenter.com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968" y="3429000"/>
            <a:ext cx="4887832" cy="2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B17C7B-29F0-D04C-87EE-4F3C664D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Michigan Chapter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16231C-6D89-9B47-82A3-B5814BF6C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" y="2377956"/>
            <a:ext cx="6398343" cy="19568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Inside </a:t>
            </a:r>
            <a:r>
              <a:rPr lang="en-US" dirty="0"/>
              <a:t>this 6,000 square-foot facility there are seven EMC test chambers for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radiated </a:t>
            </a:r>
            <a:r>
              <a:rPr lang="en-US" dirty="0"/>
              <a:t>and conducted emissions,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radiated </a:t>
            </a:r>
            <a:r>
              <a:rPr lang="en-US" dirty="0"/>
              <a:t>and conducted immunity, and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electrostatic </a:t>
            </a:r>
            <a:r>
              <a:rPr lang="en-US" dirty="0"/>
              <a:t>discharge testing. 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 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778" y="1439479"/>
            <a:ext cx="3068022" cy="3068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64" y="4132418"/>
            <a:ext cx="4451273" cy="2644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65" y="4591103"/>
            <a:ext cx="4443484" cy="21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B17C7B-29F0-D04C-87EE-4F3C664D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Michigan Chapter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16231C-6D89-9B47-82A3-B5814BF6C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70" y="2302817"/>
            <a:ext cx="7637207" cy="16914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center provides support </a:t>
            </a:r>
            <a:r>
              <a:rPr lang="en-US" dirty="0" smtClean="0"/>
              <a:t>for </a:t>
            </a:r>
          </a:p>
          <a:p>
            <a:pPr>
              <a:buFontTx/>
              <a:buChar char="-"/>
            </a:pPr>
            <a:r>
              <a:rPr lang="en-US" dirty="0" smtClean="0"/>
              <a:t>university electromagnetic </a:t>
            </a:r>
            <a:r>
              <a:rPr lang="en-US" dirty="0"/>
              <a:t>compatibility courses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at </a:t>
            </a:r>
            <a:r>
              <a:rPr lang="en-US" dirty="0"/>
              <a:t>undergraduate and graduate level as well as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EMC </a:t>
            </a:r>
            <a:r>
              <a:rPr lang="en-US" dirty="0"/>
              <a:t>certificate courses for industry. 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347" y="1254815"/>
            <a:ext cx="4234640" cy="2821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28" y="4289962"/>
            <a:ext cx="3672301" cy="2445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598" y="4241268"/>
            <a:ext cx="5376615" cy="25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84</Words>
  <Application>Microsoft Office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Custom Design</vt:lpstr>
      <vt:lpstr>PowerPoint Presentation</vt:lpstr>
      <vt:lpstr>West Michigan Chapter</vt:lpstr>
      <vt:lpstr>West Michigan Chapter</vt:lpstr>
      <vt:lpstr>West Michigan Chapter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Bogdan Adamczyk</cp:lastModifiedBy>
  <cp:revision>8</cp:revision>
  <dcterms:created xsi:type="dcterms:W3CDTF">2018-09-01T00:56:34Z</dcterms:created>
  <dcterms:modified xsi:type="dcterms:W3CDTF">2019-05-22T14:54:02Z</dcterms:modified>
</cp:coreProperties>
</file>