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6"/>
  </p:notesMasterIdLst>
  <p:handoutMasterIdLst>
    <p:handoutMasterId r:id="rId7"/>
  </p:handoutMasterIdLst>
  <p:sldIdLst>
    <p:sldId id="260" r:id="rId2"/>
    <p:sldId id="265" r:id="rId3"/>
    <p:sldId id="267" r:id="rId4"/>
    <p:sldId id="26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948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138" y="4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4" d="100"/>
          <a:sy n="74" d="100"/>
        </p:scale>
        <p:origin x="2608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C2D33-556D-4790-BA92-19E61A3DD7E9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47CF4-08C4-41DB-BC6F-B9020657F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28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1C0AC-A2FF-BB4D-B249-B4AC169EB54C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10727-9859-AF47-972B-097CE628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2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1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9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5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1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2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3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1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6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084A-F596-4DF0-AE58-234A2903A2CA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0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ites.ieee.org/benelux-emc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BeNeLux</a:t>
            </a:r>
            <a:r>
              <a:rPr lang="en-US" dirty="0"/>
              <a:t> - Chapter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FD8E8851-243C-4967-9FED-5211D8316785}"/>
              </a:ext>
            </a:extLst>
          </p:cNvPr>
          <p:cNvSpPr/>
          <p:nvPr/>
        </p:nvSpPr>
        <p:spPr>
          <a:xfrm>
            <a:off x="740228" y="237950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600" dirty="0"/>
              <a:t>Chair: Frank Leferink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600" dirty="0"/>
              <a:t>Secretary: Davy Pissoort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600" dirty="0"/>
              <a:t>Treasurer: Cees Keyer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600" dirty="0"/>
              <a:t>Web Manager: Anne Roc’h</a:t>
            </a:r>
            <a:endParaRPr lang="en-GB" sz="360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4347694-88FE-4E1C-B2EF-BA7C5C5DF7D9}"/>
              </a:ext>
            </a:extLst>
          </p:cNvPr>
          <p:cNvSpPr/>
          <p:nvPr/>
        </p:nvSpPr>
        <p:spPr>
          <a:xfrm>
            <a:off x="944756" y="5311656"/>
            <a:ext cx="4668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BE" sz="2400" dirty="0">
                <a:hlinkClick r:id="rId2"/>
              </a:rPr>
              <a:t>http://sites.ieee.org/benelux-emcs/</a:t>
            </a:r>
            <a:endParaRPr lang="nl-BE" sz="2400" dirty="0"/>
          </a:p>
        </p:txBody>
      </p:sp>
      <p:pic>
        <p:nvPicPr>
          <p:cNvPr id="1026" name="Picture 2" descr="Afbeeldingsresultaat voor map europe benelux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683" y="1663861"/>
            <a:ext cx="773571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20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BeNeLux</a:t>
            </a:r>
            <a:r>
              <a:rPr lang="en-US" dirty="0"/>
              <a:t> – Chapter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2018, </a:t>
            </a:r>
            <a:r>
              <a:rPr lang="en-US" dirty="0" err="1" smtClean="0"/>
              <a:t>Febr</a:t>
            </a:r>
            <a:r>
              <a:rPr lang="en-US" dirty="0" smtClean="0"/>
              <a:t>. 23: Matchmaking event EMVT and EMC</a:t>
            </a:r>
          </a:p>
          <a:p>
            <a:r>
              <a:rPr lang="en-US" dirty="0" smtClean="0"/>
              <a:t>2018, June 25: Yearly meeting</a:t>
            </a:r>
          </a:p>
          <a:p>
            <a:r>
              <a:rPr lang="en-US" dirty="0" smtClean="0"/>
              <a:t>2018, June 25: Visit Bakker </a:t>
            </a:r>
            <a:r>
              <a:rPr lang="en-US" dirty="0" err="1" smtClean="0"/>
              <a:t>Sliedrecht</a:t>
            </a:r>
            <a:endParaRPr lang="en-US" dirty="0" smtClean="0"/>
          </a:p>
          <a:p>
            <a:r>
              <a:rPr lang="en-US" b="1" dirty="0" smtClean="0"/>
              <a:t>2018, August 26-30: EMC Europe Symposium in Amsterdam</a:t>
            </a:r>
          </a:p>
          <a:p>
            <a:r>
              <a:rPr lang="en-US" dirty="0" smtClean="0"/>
              <a:t>2018, Sept. 12: Visit </a:t>
            </a:r>
            <a:r>
              <a:rPr lang="en-US" dirty="0" err="1" smtClean="0"/>
              <a:t>Biberbunker</a:t>
            </a:r>
            <a:endParaRPr lang="en-US" dirty="0" smtClean="0"/>
          </a:p>
          <a:p>
            <a:r>
              <a:rPr lang="en-US" dirty="0" smtClean="0"/>
              <a:t>2018, Oct. 26: ESD meeting at NEN</a:t>
            </a:r>
          </a:p>
          <a:p>
            <a:r>
              <a:rPr lang="en-US" dirty="0" smtClean="0"/>
              <a:t>2018, Nov. 20: EMC-ESD event, </a:t>
            </a:r>
            <a:r>
              <a:rPr lang="en-US" dirty="0" err="1" smtClean="0"/>
              <a:t>Leusden</a:t>
            </a:r>
            <a:endParaRPr lang="en-US" dirty="0" smtClean="0"/>
          </a:p>
          <a:p>
            <a:r>
              <a:rPr lang="en-US" dirty="0" smtClean="0"/>
              <a:t>2018, Nov. 23: EMC Knowledge day, </a:t>
            </a:r>
            <a:r>
              <a:rPr lang="en-US" dirty="0" err="1" smtClean="0"/>
              <a:t>Brugge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1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 of the </a:t>
            </a:r>
            <a:r>
              <a:rPr lang="en-US" dirty="0" err="1"/>
              <a:t>BeNeLux</a:t>
            </a:r>
            <a:r>
              <a:rPr lang="en-US" dirty="0"/>
              <a:t> Chapter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GB" dirty="0"/>
              <a:t>Most activities are organised in collaboration with the Dutch EMC-ESD </a:t>
            </a:r>
            <a:r>
              <a:rPr lang="en-GB" dirty="0" smtClean="0"/>
              <a:t>society</a:t>
            </a:r>
            <a:endParaRPr lang="en-GB" dirty="0"/>
          </a:p>
          <a:p>
            <a:pPr marL="457200" indent="-457200"/>
            <a:r>
              <a:rPr lang="en-GB" dirty="0"/>
              <a:t>As a result: administrative support by FHI</a:t>
            </a:r>
          </a:p>
          <a:p>
            <a:pPr marL="457200" indent="-457200"/>
            <a:r>
              <a:rPr lang="en-GB" dirty="0"/>
              <a:t>IEEE DL lectures are often organised in collaboration with the German chapter to  reduce travel costs (/event)</a:t>
            </a:r>
          </a:p>
          <a:p>
            <a:pPr marL="457200" indent="-457200"/>
            <a:r>
              <a:rPr lang="en-GB" dirty="0"/>
              <a:t>Both a strong academic and industrial network</a:t>
            </a:r>
          </a:p>
          <a:p>
            <a:pPr marL="457200" indent="-457200"/>
            <a:r>
              <a:rPr lang="en-US" dirty="0"/>
              <a:t>Old tradition started again: Social event during EMC Europe -&gt; increases involvement of members </a:t>
            </a:r>
            <a:endParaRPr lang="en-GB" dirty="0"/>
          </a:p>
          <a:p>
            <a:pPr marL="285750" indent="-285750"/>
            <a:endParaRPr lang="nl-B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6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BeNeLux</a:t>
            </a:r>
            <a:r>
              <a:rPr lang="en-US" dirty="0"/>
              <a:t> Chapter: Plans for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nl-BE" dirty="0" err="1"/>
              <a:t>Invitation</a:t>
            </a:r>
            <a:r>
              <a:rPr lang="nl-BE" dirty="0"/>
              <a:t> </a:t>
            </a:r>
            <a:r>
              <a:rPr lang="nl-BE" dirty="0" err="1"/>
              <a:t>Distinguished</a:t>
            </a:r>
            <a:r>
              <a:rPr lang="nl-BE" dirty="0"/>
              <a:t> </a:t>
            </a:r>
            <a:r>
              <a:rPr lang="nl-BE" dirty="0" err="1"/>
              <a:t>Lecturer</a:t>
            </a:r>
            <a:r>
              <a:rPr lang="nl-BE" dirty="0"/>
              <a:t>(s)</a:t>
            </a:r>
          </a:p>
          <a:p>
            <a:pPr marL="457200" indent="-457200"/>
            <a:r>
              <a:rPr lang="nl-BE" dirty="0"/>
              <a:t>EMC &amp; Health</a:t>
            </a:r>
          </a:p>
          <a:p>
            <a:pPr marL="457200" indent="-457200"/>
            <a:r>
              <a:rPr lang="nl-BE" dirty="0"/>
              <a:t>EMC </a:t>
            </a:r>
            <a:r>
              <a:rPr lang="nl-BE" dirty="0" err="1"/>
              <a:t>for</a:t>
            </a:r>
            <a:r>
              <a:rPr lang="nl-BE" dirty="0"/>
              <a:t> </a:t>
            </a:r>
            <a:r>
              <a:rPr lang="nl-BE" dirty="0" err="1"/>
              <a:t>Installations</a:t>
            </a:r>
            <a:endParaRPr lang="nl-BE" dirty="0"/>
          </a:p>
          <a:p>
            <a:pPr marL="457200" indent="-457200"/>
            <a:endParaRPr lang="nl-BE" dirty="0"/>
          </a:p>
          <a:p>
            <a:pPr marL="457200" indent="-457200"/>
            <a:endParaRPr lang="en-GB" dirty="0"/>
          </a:p>
          <a:p>
            <a:pPr marL="285750" indent="-285750"/>
            <a:endParaRPr lang="nl-B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0232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184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Custom Design</vt:lpstr>
      <vt:lpstr>BeNeLux - Chapter</vt:lpstr>
      <vt:lpstr>BeNeLux – Chapter Activities</vt:lpstr>
      <vt:lpstr>Strengths of the BeNeLux Chapter</vt:lpstr>
      <vt:lpstr>BeNeLux Chapter: Plans for 2019</vt:lpstr>
    </vt:vector>
  </TitlesOfParts>
  <Company>ATG Productions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 Moeller</dc:creator>
  <cp:lastModifiedBy>LeferinkFBJ</cp:lastModifiedBy>
  <cp:revision>30</cp:revision>
  <dcterms:created xsi:type="dcterms:W3CDTF">2015-07-29T21:35:17Z</dcterms:created>
  <dcterms:modified xsi:type="dcterms:W3CDTF">2019-07-17T08:02:45Z</dcterms:modified>
</cp:coreProperties>
</file>